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fernando de la cruz guevara" initials="mfdlcg" lastIdx="1" clrIdx="0">
    <p:extLst>
      <p:ext uri="{19B8F6BF-5375-455C-9EA6-DF929625EA0E}">
        <p15:presenceInfo xmlns:p15="http://schemas.microsoft.com/office/powerpoint/2012/main" userId="f6a289518b8283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5C68"/>
    <a:srgbClr val="CCCC00"/>
    <a:srgbClr val="305598"/>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FA0BD-A9F6-4DAA-ACC8-95D2BFD12A7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89234141-9614-4C17-9654-B0D40D8392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E347C7CF-BF73-4888-8E4B-EC244620B045}"/>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F8D59E8A-432F-4E53-9109-35ABA531AD2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B4EA1B9-8B75-4139-8051-728D0ABB3258}"/>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92798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E6E63-4078-4034-B4E3-9A161A4ECDC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46C3C934-9C43-401C-89CD-74C60C448E2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EEA633F-B9D6-497A-9ABB-8E9F943FED02}"/>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33CD2E9A-73A1-41E5-A259-511F36C01CF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2F3DA4F-8B4F-40B4-8AA8-F2C3BB525B8C}"/>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2613599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67323B6-7A20-475E-BDC4-ADB1C1AA498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848BB21-F431-454B-BC4A-0CCBFD8F836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6A8734B-8418-4CB4-B514-32EE5D905260}"/>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05B5AF1A-F772-4B1A-9CA8-E786C58AC68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61C8392-0A9E-462B-A964-0E36D170B4F7}"/>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844078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A56475-694A-45DE-8AC4-E74A4C68A12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CBEEFF6-C00F-4FCC-BAFD-B77CCADBC3B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976E4C3-0BFB-4D60-A18B-1F740076BF16}"/>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58B81D92-C69F-425B-B135-1A00057CF0D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73A640B-9698-4DA1-B48B-07481BFC9E0D}"/>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3909794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101722-DB94-44DB-BCA3-D0CC771DB3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2D461792-C3C9-4973-9131-2144B0E433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7E34853-293C-47DC-8B03-6462AB117337}"/>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4DDB8889-5233-4C30-9B0F-CD128F2E5F2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398323E-1116-4F68-AC2C-F30AAF359985}"/>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299763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2B2DD9-3A7C-434D-A39A-302532B8FC5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5FB0ADE-477F-452E-A1F8-9EF31035D7C1}"/>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5A99E776-D382-464A-AE7C-C7B7BE9A34D0}"/>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A183EE26-9741-4CF0-91EB-AD476B99DADC}"/>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6" name="Marcador de pie de página 5">
            <a:extLst>
              <a:ext uri="{FF2B5EF4-FFF2-40B4-BE49-F238E27FC236}">
                <a16:creationId xmlns:a16="http://schemas.microsoft.com/office/drawing/2014/main" id="{01391A46-D0FA-45A4-B8EA-F0BEBB0594C5}"/>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1DD7E6A-BE4C-493C-B25F-95DB98E19C34}"/>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54222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D05F0-5C2D-494D-900B-CFFC4171DE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07D37DD-9EE6-48B7-B89D-1477328A15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4D220D2-9A71-4901-BC74-908FC70F78AC}"/>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59883BBB-B087-4069-B331-2FD99E649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9D2EF2EB-83C3-4973-9CE6-4C190DC2A80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EA8D3E2E-4B2E-4A1D-87BC-0EAEDE5006B8}"/>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8" name="Marcador de pie de página 7">
            <a:extLst>
              <a:ext uri="{FF2B5EF4-FFF2-40B4-BE49-F238E27FC236}">
                <a16:creationId xmlns:a16="http://schemas.microsoft.com/office/drawing/2014/main" id="{CAC1181E-3D33-40EB-AD88-AE6CC1E609A0}"/>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506B33CF-70C9-486E-9FAD-E82D618E40F5}"/>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699005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2117B-152B-4EDC-91CB-3B7B013EF45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509A72F-F6E7-47B7-BA47-AE1FD08049E8}"/>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4" name="Marcador de pie de página 3">
            <a:extLst>
              <a:ext uri="{FF2B5EF4-FFF2-40B4-BE49-F238E27FC236}">
                <a16:creationId xmlns:a16="http://schemas.microsoft.com/office/drawing/2014/main" id="{292B6CE4-CEB9-4740-8386-B4FF76062486}"/>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9C6F3C71-3B1A-49D5-B90E-3DDB7CE92C1A}"/>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29548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68A005-EA1F-4DE4-9EB1-7054F1148A92}"/>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3" name="Marcador de pie de página 2">
            <a:extLst>
              <a:ext uri="{FF2B5EF4-FFF2-40B4-BE49-F238E27FC236}">
                <a16:creationId xmlns:a16="http://schemas.microsoft.com/office/drawing/2014/main" id="{1EE14B47-30FE-4ED0-879F-BA95DE3660F1}"/>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33C53EEE-4989-4651-9A47-941B0622644E}"/>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2079848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D390B-602F-4215-B2F3-2D8AA31BAB1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71AB24E1-D24B-48F5-A76F-DCD36A41DB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87711B6B-06A8-48E5-B0A7-432DA4CE14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F022C-D54F-4A83-A5D2-32805BCFA566}"/>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6" name="Marcador de pie de página 5">
            <a:extLst>
              <a:ext uri="{FF2B5EF4-FFF2-40B4-BE49-F238E27FC236}">
                <a16:creationId xmlns:a16="http://schemas.microsoft.com/office/drawing/2014/main" id="{DAE1CACD-012C-46CC-8623-7F07E2FCA366}"/>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353AF2D-90A1-4DA6-9AEB-C50AB962B389}"/>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130713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636AC-DBA3-4C2E-889B-D85E59AE9F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2ED5CDEE-4C5D-4C93-97B2-D8C6A24D0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256C9287-2D56-4A22-A882-C0AA1E708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3DECDB26-760A-46F7-9D57-17F81D54228E}"/>
              </a:ext>
            </a:extLst>
          </p:cNvPr>
          <p:cNvSpPr>
            <a:spLocks noGrp="1"/>
          </p:cNvSpPr>
          <p:nvPr>
            <p:ph type="dt" sz="half" idx="10"/>
          </p:nvPr>
        </p:nvSpPr>
        <p:spPr/>
        <p:txBody>
          <a:bodyPr/>
          <a:lstStyle/>
          <a:p>
            <a:fld id="{BAED2883-51FD-44FE-BCB6-7DD3777D32AC}" type="datetimeFigureOut">
              <a:rPr lang="es-PE" smtClean="0"/>
              <a:t>6/04/2022</a:t>
            </a:fld>
            <a:endParaRPr lang="es-PE"/>
          </a:p>
        </p:txBody>
      </p:sp>
      <p:sp>
        <p:nvSpPr>
          <p:cNvPr id="6" name="Marcador de pie de página 5">
            <a:extLst>
              <a:ext uri="{FF2B5EF4-FFF2-40B4-BE49-F238E27FC236}">
                <a16:creationId xmlns:a16="http://schemas.microsoft.com/office/drawing/2014/main" id="{AB1F5874-DDA5-4E26-893C-6498F4F8A8A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62BD4B05-475C-4CC6-86BF-3083531BBF8B}"/>
              </a:ext>
            </a:extLst>
          </p:cNvPr>
          <p:cNvSpPr>
            <a:spLocks noGrp="1"/>
          </p:cNvSpPr>
          <p:nvPr>
            <p:ph type="sldNum" sz="quarter" idx="12"/>
          </p:nvPr>
        </p:nvSpPr>
        <p:spPr/>
        <p:txBody>
          <a:bodyPr/>
          <a:lstStyle/>
          <a:p>
            <a:fld id="{F57C52FD-84B5-4CA7-A444-FE72A88EA52E}" type="slidenum">
              <a:rPr lang="es-PE" smtClean="0"/>
              <a:t>‹Nº›</a:t>
            </a:fld>
            <a:endParaRPr lang="es-PE"/>
          </a:p>
        </p:txBody>
      </p:sp>
    </p:spTree>
    <p:extLst>
      <p:ext uri="{BB962C8B-B14F-4D97-AF65-F5344CB8AC3E}">
        <p14:creationId xmlns:p14="http://schemas.microsoft.com/office/powerpoint/2010/main" val="376820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EC3BE3C-9AEA-41E5-9331-79D3C573DE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86A22E6-E47C-4CF9-9952-6B31AF0E8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D7C38D4-7B92-4E7C-839B-8C60C1C5EB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D2883-51FD-44FE-BCB6-7DD3777D32AC}" type="datetimeFigureOut">
              <a:rPr lang="es-PE" smtClean="0"/>
              <a:t>6/04/2022</a:t>
            </a:fld>
            <a:endParaRPr lang="es-PE"/>
          </a:p>
        </p:txBody>
      </p:sp>
      <p:sp>
        <p:nvSpPr>
          <p:cNvPr id="5" name="Marcador de pie de página 4">
            <a:extLst>
              <a:ext uri="{FF2B5EF4-FFF2-40B4-BE49-F238E27FC236}">
                <a16:creationId xmlns:a16="http://schemas.microsoft.com/office/drawing/2014/main" id="{805353BE-4E24-4751-B829-A9298D06DF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7E5B4D29-6942-48D6-A0C3-B9328D714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C52FD-84B5-4CA7-A444-FE72A88EA52E}" type="slidenum">
              <a:rPr lang="es-PE" smtClean="0"/>
              <a:t>‹Nº›</a:t>
            </a:fld>
            <a:endParaRPr lang="es-PE"/>
          </a:p>
        </p:txBody>
      </p:sp>
    </p:spTree>
    <p:extLst>
      <p:ext uri="{BB962C8B-B14F-4D97-AF65-F5344CB8AC3E}">
        <p14:creationId xmlns:p14="http://schemas.microsoft.com/office/powerpoint/2010/main" val="3236253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42D3DD83-AE2D-4D99-965E-D6DF8792AEEC}"/>
              </a:ext>
            </a:extLst>
          </p:cNvPr>
          <p:cNvGrpSpPr/>
          <p:nvPr/>
        </p:nvGrpSpPr>
        <p:grpSpPr>
          <a:xfrm>
            <a:off x="765110" y="288723"/>
            <a:ext cx="11215393" cy="6397990"/>
            <a:chOff x="765110" y="288723"/>
            <a:chExt cx="11215393" cy="6397990"/>
          </a:xfrm>
        </p:grpSpPr>
        <p:sp>
          <p:nvSpPr>
            <p:cNvPr id="5" name="Rectángulo 4">
              <a:extLst>
                <a:ext uri="{FF2B5EF4-FFF2-40B4-BE49-F238E27FC236}">
                  <a16:creationId xmlns:a16="http://schemas.microsoft.com/office/drawing/2014/main" id="{268082F7-3FC6-40B5-B1AE-3708FB4F4F8B}"/>
                </a:ext>
              </a:extLst>
            </p:cNvPr>
            <p:cNvSpPr/>
            <p:nvPr/>
          </p:nvSpPr>
          <p:spPr>
            <a:xfrm>
              <a:off x="1727013" y="288723"/>
              <a:ext cx="1034642" cy="369332"/>
            </a:xfrm>
            <a:prstGeom prst="rect">
              <a:avLst/>
            </a:prstGeom>
          </p:spPr>
          <p:txBody>
            <a:bodyPr wrap="none">
              <a:spAutoFit/>
            </a:bodyPr>
            <a:lstStyle/>
            <a:p>
              <a:pPr algn="ctr"/>
              <a:r>
                <a:rPr lang="en-US" dirty="0"/>
                <a:t>Site Map</a:t>
              </a:r>
              <a:endParaRPr lang="es-PE" dirty="0"/>
            </a:p>
          </p:txBody>
        </p:sp>
        <p:sp>
          <p:nvSpPr>
            <p:cNvPr id="6" name="Rectángulo 5">
              <a:extLst>
                <a:ext uri="{FF2B5EF4-FFF2-40B4-BE49-F238E27FC236}">
                  <a16:creationId xmlns:a16="http://schemas.microsoft.com/office/drawing/2014/main" id="{40E12193-D394-4581-871A-2712BA3A325B}"/>
                </a:ext>
              </a:extLst>
            </p:cNvPr>
            <p:cNvSpPr/>
            <p:nvPr/>
          </p:nvSpPr>
          <p:spPr>
            <a:xfrm>
              <a:off x="5092011" y="807333"/>
              <a:ext cx="1357231" cy="369332"/>
            </a:xfrm>
            <a:prstGeom prst="rect">
              <a:avLst/>
            </a:prstGeom>
            <a:solidFill>
              <a:srgbClr val="0070C0">
                <a:alpha val="20000"/>
              </a:srgbClr>
            </a:solidFill>
            <a:ln>
              <a:solidFill>
                <a:schemeClr val="accent1"/>
              </a:solidFill>
            </a:ln>
          </p:spPr>
          <p:txBody>
            <a:bodyPr wrap="none">
              <a:spAutoFit/>
            </a:bodyPr>
            <a:lstStyle/>
            <a:p>
              <a:pPr algn="ctr"/>
              <a:r>
                <a:rPr lang="en-US" dirty="0"/>
                <a:t>HOME PAGE</a:t>
              </a:r>
              <a:endParaRPr lang="es-PE" dirty="0"/>
            </a:p>
          </p:txBody>
        </p:sp>
        <p:sp>
          <p:nvSpPr>
            <p:cNvPr id="7" name="Rectángulo 6">
              <a:extLst>
                <a:ext uri="{FF2B5EF4-FFF2-40B4-BE49-F238E27FC236}">
                  <a16:creationId xmlns:a16="http://schemas.microsoft.com/office/drawing/2014/main" id="{FD2CB77F-4FB7-4911-9CA2-CDD037F259AB}"/>
                </a:ext>
              </a:extLst>
            </p:cNvPr>
            <p:cNvSpPr/>
            <p:nvPr/>
          </p:nvSpPr>
          <p:spPr>
            <a:xfrm>
              <a:off x="1224952" y="1753191"/>
              <a:ext cx="1977273" cy="369332"/>
            </a:xfrm>
            <a:prstGeom prst="rect">
              <a:avLst/>
            </a:prstGeom>
            <a:solidFill>
              <a:srgbClr val="0070C0">
                <a:alpha val="20000"/>
              </a:srgbClr>
            </a:solidFill>
            <a:ln>
              <a:solidFill>
                <a:schemeClr val="accent1"/>
              </a:solidFill>
            </a:ln>
          </p:spPr>
          <p:txBody>
            <a:bodyPr wrap="none">
              <a:spAutoFit/>
            </a:bodyPr>
            <a:lstStyle/>
            <a:p>
              <a:pPr algn="ctr"/>
              <a:r>
                <a:rPr lang="es-PE" i="0" dirty="0" err="1">
                  <a:effectLst/>
                  <a:latin typeface="Lato Extended"/>
                </a:rPr>
                <a:t>The</a:t>
              </a:r>
              <a:r>
                <a:rPr lang="es-PE" i="0" dirty="0">
                  <a:effectLst/>
                  <a:latin typeface="Lato Extended"/>
                </a:rPr>
                <a:t> Temple page </a:t>
              </a:r>
              <a:endParaRPr lang="es-PE" dirty="0"/>
            </a:p>
          </p:txBody>
        </p:sp>
        <p:sp>
          <p:nvSpPr>
            <p:cNvPr id="8" name="Rectángulo 7">
              <a:extLst>
                <a:ext uri="{FF2B5EF4-FFF2-40B4-BE49-F238E27FC236}">
                  <a16:creationId xmlns:a16="http://schemas.microsoft.com/office/drawing/2014/main" id="{3A1E254B-6835-4A18-A7EC-98C1BBE9F518}"/>
                </a:ext>
              </a:extLst>
            </p:cNvPr>
            <p:cNvSpPr/>
            <p:nvPr/>
          </p:nvSpPr>
          <p:spPr>
            <a:xfrm>
              <a:off x="4492242" y="1752227"/>
              <a:ext cx="2368404" cy="369332"/>
            </a:xfrm>
            <a:prstGeom prst="rect">
              <a:avLst/>
            </a:prstGeom>
            <a:solidFill>
              <a:srgbClr val="0070C0">
                <a:alpha val="20000"/>
              </a:srgbClr>
            </a:solidFill>
            <a:ln>
              <a:solidFill>
                <a:schemeClr val="accent1"/>
              </a:solidFill>
            </a:ln>
          </p:spPr>
          <p:txBody>
            <a:bodyPr wrap="none">
              <a:spAutoFit/>
            </a:bodyPr>
            <a:lstStyle/>
            <a:p>
              <a:pPr algn="ctr"/>
              <a:r>
                <a:rPr lang="es-PE" i="0" dirty="0" err="1">
                  <a:effectLst/>
                  <a:latin typeface="Lato Extended"/>
                </a:rPr>
                <a:t>The</a:t>
              </a:r>
              <a:r>
                <a:rPr lang="es-PE" i="0" dirty="0">
                  <a:effectLst/>
                  <a:latin typeface="Lato Extended"/>
                </a:rPr>
                <a:t> </a:t>
              </a:r>
              <a:r>
                <a:rPr lang="es-PE" i="0" dirty="0" err="1">
                  <a:effectLst/>
                  <a:latin typeface="Lato Extended"/>
                </a:rPr>
                <a:t>Reservation</a:t>
              </a:r>
              <a:r>
                <a:rPr lang="es-PE" i="0" dirty="0">
                  <a:effectLst/>
                  <a:latin typeface="Lato Extended"/>
                </a:rPr>
                <a:t> page</a:t>
              </a:r>
              <a:endParaRPr lang="es-PE" dirty="0"/>
            </a:p>
          </p:txBody>
        </p:sp>
        <p:sp>
          <p:nvSpPr>
            <p:cNvPr id="9" name="Rectángulo 8">
              <a:extLst>
                <a:ext uri="{FF2B5EF4-FFF2-40B4-BE49-F238E27FC236}">
                  <a16:creationId xmlns:a16="http://schemas.microsoft.com/office/drawing/2014/main" id="{B7D29221-B6F5-49DB-AC1E-85E9AB47B77E}"/>
                </a:ext>
              </a:extLst>
            </p:cNvPr>
            <p:cNvSpPr/>
            <p:nvPr/>
          </p:nvSpPr>
          <p:spPr>
            <a:xfrm>
              <a:off x="7789430" y="1661304"/>
              <a:ext cx="2011896" cy="369332"/>
            </a:xfrm>
            <a:prstGeom prst="rect">
              <a:avLst/>
            </a:prstGeom>
            <a:solidFill>
              <a:srgbClr val="0070C0">
                <a:alpha val="20000"/>
              </a:srgbClr>
            </a:solidFill>
            <a:ln>
              <a:solidFill>
                <a:schemeClr val="accent1"/>
              </a:solidFill>
            </a:ln>
          </p:spPr>
          <p:txBody>
            <a:bodyPr wrap="none">
              <a:spAutoFit/>
            </a:bodyPr>
            <a:lstStyle/>
            <a:p>
              <a:pPr algn="ctr"/>
              <a:r>
                <a:rPr lang="es-PE" i="0" dirty="0" err="1">
                  <a:effectLst/>
                  <a:latin typeface="Lato Extended"/>
                </a:rPr>
                <a:t>The</a:t>
              </a:r>
              <a:r>
                <a:rPr lang="es-PE" i="0" dirty="0">
                  <a:effectLst/>
                  <a:latin typeface="Lato Extended"/>
                </a:rPr>
                <a:t> </a:t>
              </a:r>
              <a:r>
                <a:rPr lang="es-PE" i="0" dirty="0" err="1">
                  <a:effectLst/>
                  <a:latin typeface="Lato Extended"/>
                </a:rPr>
                <a:t>Services</a:t>
              </a:r>
              <a:r>
                <a:rPr lang="es-PE" i="0" dirty="0">
                  <a:effectLst/>
                  <a:latin typeface="Lato Extended"/>
                </a:rPr>
                <a:t> page</a:t>
              </a:r>
              <a:endParaRPr lang="es-PE" dirty="0"/>
            </a:p>
          </p:txBody>
        </p:sp>
        <p:sp>
          <p:nvSpPr>
            <p:cNvPr id="10" name="Rectángulo 9">
              <a:extLst>
                <a:ext uri="{FF2B5EF4-FFF2-40B4-BE49-F238E27FC236}">
                  <a16:creationId xmlns:a16="http://schemas.microsoft.com/office/drawing/2014/main" id="{3A67571A-EDE3-482D-A2B8-3E9D3B0AD798}"/>
                </a:ext>
              </a:extLst>
            </p:cNvPr>
            <p:cNvSpPr/>
            <p:nvPr/>
          </p:nvSpPr>
          <p:spPr>
            <a:xfrm>
              <a:off x="6750886" y="3097764"/>
              <a:ext cx="2258002" cy="369332"/>
            </a:xfrm>
            <a:prstGeom prst="rect">
              <a:avLst/>
            </a:prstGeom>
            <a:solidFill>
              <a:srgbClr val="0070C0">
                <a:alpha val="20000"/>
              </a:srgbClr>
            </a:solidFill>
            <a:ln>
              <a:solidFill>
                <a:srgbClr val="0070C0">
                  <a:alpha val="20000"/>
                </a:srgbClr>
              </a:solidFill>
            </a:ln>
          </p:spPr>
          <p:txBody>
            <a:bodyPr wrap="square">
              <a:spAutoFit/>
            </a:bodyPr>
            <a:lstStyle/>
            <a:p>
              <a:pPr algn="ctr"/>
              <a:r>
                <a:rPr lang="es-PE" i="0" dirty="0" err="1">
                  <a:effectLst/>
                  <a:latin typeface="Lato Extended"/>
                </a:rPr>
                <a:t>The</a:t>
              </a:r>
              <a:r>
                <a:rPr lang="es-PE" i="0" dirty="0">
                  <a:effectLst/>
                  <a:latin typeface="Lato Extended"/>
                </a:rPr>
                <a:t> </a:t>
              </a:r>
              <a:r>
                <a:rPr lang="es-PE" i="0" dirty="0" err="1">
                  <a:effectLst/>
                  <a:latin typeface="Lato Extended"/>
                </a:rPr>
                <a:t>reception</a:t>
              </a:r>
              <a:r>
                <a:rPr lang="es-PE" i="0" dirty="0">
                  <a:effectLst/>
                  <a:latin typeface="Lato Extended"/>
                </a:rPr>
                <a:t> page</a:t>
              </a:r>
              <a:endParaRPr lang="es-PE" dirty="0"/>
            </a:p>
          </p:txBody>
        </p:sp>
        <p:sp>
          <p:nvSpPr>
            <p:cNvPr id="11" name="Rectángulo 10">
              <a:extLst>
                <a:ext uri="{FF2B5EF4-FFF2-40B4-BE49-F238E27FC236}">
                  <a16:creationId xmlns:a16="http://schemas.microsoft.com/office/drawing/2014/main" id="{A14A5222-D764-423F-B5BB-60E7B70290C7}"/>
                </a:ext>
              </a:extLst>
            </p:cNvPr>
            <p:cNvSpPr/>
            <p:nvPr/>
          </p:nvSpPr>
          <p:spPr>
            <a:xfrm>
              <a:off x="9253722" y="3072458"/>
              <a:ext cx="2378354" cy="646331"/>
            </a:xfrm>
            <a:prstGeom prst="rect">
              <a:avLst/>
            </a:prstGeom>
            <a:solidFill>
              <a:srgbClr val="0070C0">
                <a:alpha val="20000"/>
              </a:srgbClr>
            </a:solidFill>
            <a:ln>
              <a:solidFill>
                <a:srgbClr val="0070C0">
                  <a:alpha val="20000"/>
                </a:srgbClr>
              </a:solidFill>
            </a:ln>
          </p:spPr>
          <p:txBody>
            <a:bodyPr wrap="square">
              <a:spAutoFit/>
            </a:bodyPr>
            <a:lstStyle/>
            <a:p>
              <a:pPr algn="ctr"/>
              <a:r>
                <a:rPr lang="es-PE" i="0" dirty="0">
                  <a:effectLst/>
                  <a:latin typeface="Lato Extended"/>
                </a:rPr>
                <a:t>full-time temple </a:t>
              </a:r>
              <a:r>
                <a:rPr lang="es-PE" i="0" dirty="0" err="1">
                  <a:effectLst/>
                  <a:latin typeface="Lato Extended"/>
                </a:rPr>
                <a:t>missionary</a:t>
              </a:r>
              <a:r>
                <a:rPr lang="es-PE" i="0" dirty="0">
                  <a:effectLst/>
                  <a:latin typeface="Lato Extended"/>
                </a:rPr>
                <a:t> page</a:t>
              </a:r>
              <a:endParaRPr lang="es-PE" dirty="0"/>
            </a:p>
          </p:txBody>
        </p:sp>
        <p:cxnSp>
          <p:nvCxnSpPr>
            <p:cNvPr id="13" name="Conector recto 12">
              <a:extLst>
                <a:ext uri="{FF2B5EF4-FFF2-40B4-BE49-F238E27FC236}">
                  <a16:creationId xmlns:a16="http://schemas.microsoft.com/office/drawing/2014/main" id="{3E5C0775-8F39-467E-878E-9A9F3B5AA4D4}"/>
                </a:ext>
              </a:extLst>
            </p:cNvPr>
            <p:cNvCxnSpPr>
              <a:cxnSpLocks/>
              <a:stCxn id="6" idx="2"/>
            </p:cNvCxnSpPr>
            <p:nvPr/>
          </p:nvCxnSpPr>
          <p:spPr>
            <a:xfrm>
              <a:off x="5770627" y="1176665"/>
              <a:ext cx="0" cy="575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6A817C73-7C95-4A58-BD4B-D900E6FDCE10}"/>
                </a:ext>
              </a:extLst>
            </p:cNvPr>
            <p:cNvCxnSpPr>
              <a:cxnSpLocks/>
            </p:cNvCxnSpPr>
            <p:nvPr/>
          </p:nvCxnSpPr>
          <p:spPr>
            <a:xfrm>
              <a:off x="2133794" y="1474237"/>
              <a:ext cx="67582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10EFD714-BE30-46BC-961B-0BC45E9A56E5}"/>
                </a:ext>
              </a:extLst>
            </p:cNvPr>
            <p:cNvCxnSpPr>
              <a:cxnSpLocks/>
            </p:cNvCxnSpPr>
            <p:nvPr/>
          </p:nvCxnSpPr>
          <p:spPr>
            <a:xfrm>
              <a:off x="2133794" y="1474237"/>
              <a:ext cx="0" cy="277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A0486AF-19E4-4EF0-80E4-F6C99476321C}"/>
                </a:ext>
              </a:extLst>
            </p:cNvPr>
            <p:cNvCxnSpPr/>
            <p:nvPr/>
          </p:nvCxnSpPr>
          <p:spPr>
            <a:xfrm>
              <a:off x="8897404" y="1466326"/>
              <a:ext cx="0" cy="277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1777B1B-E06E-4287-9601-43A4A2EF185C}"/>
                </a:ext>
              </a:extLst>
            </p:cNvPr>
            <p:cNvCxnSpPr>
              <a:cxnSpLocks/>
            </p:cNvCxnSpPr>
            <p:nvPr/>
          </p:nvCxnSpPr>
          <p:spPr>
            <a:xfrm>
              <a:off x="8892073" y="2028912"/>
              <a:ext cx="0" cy="526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6D6E2257-7D3D-4778-8B1D-5CB1190036A7}"/>
                </a:ext>
              </a:extLst>
            </p:cNvPr>
            <p:cNvCxnSpPr>
              <a:cxnSpLocks/>
            </p:cNvCxnSpPr>
            <p:nvPr/>
          </p:nvCxnSpPr>
          <p:spPr>
            <a:xfrm>
              <a:off x="10434407" y="2575556"/>
              <a:ext cx="8492" cy="506793"/>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61E49C5A-A1BE-426A-9D43-6A30C98892FA}"/>
                </a:ext>
              </a:extLst>
            </p:cNvPr>
            <p:cNvSpPr/>
            <p:nvPr/>
          </p:nvSpPr>
          <p:spPr>
            <a:xfrm>
              <a:off x="1040447" y="2496577"/>
              <a:ext cx="2407775" cy="646331"/>
            </a:xfrm>
            <a:prstGeom prst="rect">
              <a:avLst/>
            </a:prstGeom>
            <a:solidFill>
              <a:srgbClr val="00B050">
                <a:alpha val="20000"/>
              </a:srgbClr>
            </a:solidFill>
            <a:ln>
              <a:solidFill>
                <a:srgbClr val="00B050"/>
              </a:solidFill>
            </a:ln>
          </p:spPr>
          <p:txBody>
            <a:bodyPr wrap="none">
              <a:spAutoFit/>
            </a:bodyPr>
            <a:lstStyle/>
            <a:p>
              <a:pPr algn="ctr"/>
              <a:r>
                <a:rPr lang="es-PE" i="0" dirty="0" err="1">
                  <a:effectLst/>
                  <a:latin typeface="Lato Extended"/>
                </a:rPr>
                <a:t>providing</a:t>
              </a:r>
              <a:r>
                <a:rPr lang="es-PE" i="0" dirty="0">
                  <a:effectLst/>
                  <a:latin typeface="Lato Extended"/>
                </a:rPr>
                <a:t> </a:t>
              </a:r>
              <a:r>
                <a:rPr lang="es-PE" i="0" dirty="0" err="1">
                  <a:effectLst/>
                  <a:latin typeface="Lato Extended"/>
                </a:rPr>
                <a:t>information</a:t>
              </a:r>
              <a:endParaRPr lang="es-PE" i="0" dirty="0">
                <a:effectLst/>
                <a:latin typeface="Lato Extended"/>
              </a:endParaRPr>
            </a:p>
            <a:p>
              <a:pPr algn="ctr"/>
              <a:r>
                <a:rPr lang="es-ES" dirty="0">
                  <a:latin typeface="Lato Extended"/>
                </a:rPr>
                <a:t>(ADMINISTRATIVE</a:t>
              </a:r>
              <a:r>
                <a:rPr lang="es-PE" dirty="0">
                  <a:latin typeface="Lato Extended"/>
                </a:rPr>
                <a:t>)</a:t>
              </a:r>
              <a:endParaRPr lang="es-PE" dirty="0"/>
            </a:p>
          </p:txBody>
        </p:sp>
        <p:sp>
          <p:nvSpPr>
            <p:cNvPr id="26" name="CuadroTexto 25">
              <a:extLst>
                <a:ext uri="{FF2B5EF4-FFF2-40B4-BE49-F238E27FC236}">
                  <a16:creationId xmlns:a16="http://schemas.microsoft.com/office/drawing/2014/main" id="{6DFDAB83-1345-4BDC-A31A-2B95A8B58CED}"/>
                </a:ext>
              </a:extLst>
            </p:cNvPr>
            <p:cNvSpPr txBox="1"/>
            <p:nvPr/>
          </p:nvSpPr>
          <p:spPr>
            <a:xfrm>
              <a:off x="1149898" y="3488291"/>
              <a:ext cx="2127380" cy="2862322"/>
            </a:xfrm>
            <a:prstGeom prst="rect">
              <a:avLst/>
            </a:prstGeom>
            <a:solidFill>
              <a:srgbClr val="00B050">
                <a:alpha val="20000"/>
              </a:srgbClr>
            </a:solidFill>
            <a:ln>
              <a:solidFill>
                <a:srgbClr val="00B050"/>
              </a:solidFill>
            </a:ln>
          </p:spPr>
          <p:txBody>
            <a:bodyPr wrap="square" rtlCol="0">
              <a:spAutoFit/>
            </a:bodyPr>
            <a:lstStyle/>
            <a:p>
              <a:pPr marL="285750" indent="-285750">
                <a:buFont typeface="Arial" panose="020B0604020202020204" pitchFamily="34" charset="0"/>
                <a:buChar char="•"/>
              </a:pPr>
              <a:r>
                <a:rPr lang="es-PE" dirty="0" err="1"/>
                <a:t>Address</a:t>
              </a:r>
              <a:r>
                <a:rPr lang="es-PE" dirty="0"/>
                <a:t>,</a:t>
              </a:r>
            </a:p>
            <a:p>
              <a:pPr marL="285750" indent="-285750">
                <a:buFont typeface="Arial" panose="020B0604020202020204" pitchFamily="34" charset="0"/>
                <a:buChar char="•"/>
              </a:pPr>
              <a:r>
                <a:rPr lang="es-PE" dirty="0" err="1"/>
                <a:t>Telephone</a:t>
              </a:r>
              <a:endParaRPr lang="es-PE" dirty="0"/>
            </a:p>
            <a:p>
              <a:pPr marL="285750" indent="-285750">
                <a:buFont typeface="Arial" panose="020B0604020202020204" pitchFamily="34" charset="0"/>
                <a:buChar char="•"/>
              </a:pPr>
              <a:r>
                <a:rPr lang="en-US" dirty="0"/>
                <a:t> email</a:t>
              </a:r>
            </a:p>
            <a:p>
              <a:pPr marL="285750" indent="-285750">
                <a:buFont typeface="Arial" panose="020B0604020202020204" pitchFamily="34" charset="0"/>
                <a:buChar char="•"/>
              </a:pPr>
              <a:r>
                <a:rPr lang="en-US" dirty="0"/>
                <a:t> services</a:t>
              </a:r>
            </a:p>
            <a:p>
              <a:pPr marL="285750" indent="-285750">
                <a:buFont typeface="Arial" panose="020B0604020202020204" pitchFamily="34" charset="0"/>
                <a:buChar char="•"/>
              </a:pPr>
              <a:r>
                <a:rPr lang="en-US" dirty="0"/>
                <a:t> history</a:t>
              </a:r>
            </a:p>
            <a:p>
              <a:pPr marL="285750" indent="-285750">
                <a:buFont typeface="Arial" panose="020B0604020202020204" pitchFamily="34" charset="0"/>
                <a:buChar char="•"/>
              </a:pPr>
              <a:r>
                <a:rPr lang="en-US" dirty="0"/>
                <a:t>ordinance schedule</a:t>
              </a:r>
            </a:p>
            <a:p>
              <a:pPr marL="285750" indent="-285750">
                <a:buFont typeface="Arial" panose="020B0604020202020204" pitchFamily="34" charset="0"/>
                <a:buChar char="•"/>
              </a:pPr>
              <a:r>
                <a:rPr lang="en-US" dirty="0"/>
                <a:t> session schedule</a:t>
              </a:r>
            </a:p>
            <a:p>
              <a:pPr marL="285750" indent="-285750">
                <a:buFont typeface="Arial" panose="020B0604020202020204" pitchFamily="34" charset="0"/>
                <a:buChar char="•"/>
              </a:pPr>
              <a:r>
                <a:rPr lang="en-US" dirty="0"/>
                <a:t> temple closure schedule. </a:t>
              </a:r>
              <a:endParaRPr lang="es-PE" dirty="0"/>
            </a:p>
          </p:txBody>
        </p:sp>
        <p:cxnSp>
          <p:nvCxnSpPr>
            <p:cNvPr id="28" name="Conector recto 27">
              <a:extLst>
                <a:ext uri="{FF2B5EF4-FFF2-40B4-BE49-F238E27FC236}">
                  <a16:creationId xmlns:a16="http://schemas.microsoft.com/office/drawing/2014/main" id="{4A3AFE0B-0E46-4974-9F4D-6E5C034FBC3A}"/>
                </a:ext>
              </a:extLst>
            </p:cNvPr>
            <p:cNvCxnSpPr>
              <a:cxnSpLocks/>
              <a:stCxn id="7" idx="1"/>
            </p:cNvCxnSpPr>
            <p:nvPr/>
          </p:nvCxnSpPr>
          <p:spPr>
            <a:xfrm flipH="1">
              <a:off x="765110" y="1937857"/>
              <a:ext cx="459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1BFB6FD-EB9E-4CB8-99BE-5D7F0705A490}"/>
                </a:ext>
              </a:extLst>
            </p:cNvPr>
            <p:cNvCxnSpPr/>
            <p:nvPr/>
          </p:nvCxnSpPr>
          <p:spPr>
            <a:xfrm>
              <a:off x="774441" y="1922106"/>
              <a:ext cx="0" cy="2500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5967D476-10F2-4EB7-9303-3E01516341EB}"/>
                </a:ext>
              </a:extLst>
            </p:cNvPr>
            <p:cNvCxnSpPr>
              <a:cxnSpLocks/>
            </p:cNvCxnSpPr>
            <p:nvPr/>
          </p:nvCxnSpPr>
          <p:spPr>
            <a:xfrm>
              <a:off x="765110" y="4422710"/>
              <a:ext cx="3686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641AAEB0-A3B3-41BE-BD15-D1E5576DDC66}"/>
                </a:ext>
              </a:extLst>
            </p:cNvPr>
            <p:cNvCxnSpPr>
              <a:cxnSpLocks/>
            </p:cNvCxnSpPr>
            <p:nvPr/>
          </p:nvCxnSpPr>
          <p:spPr>
            <a:xfrm>
              <a:off x="765110" y="2883645"/>
              <a:ext cx="275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0B0CEE9C-BEF5-43B8-9DB8-92C760614158}"/>
                </a:ext>
              </a:extLst>
            </p:cNvPr>
            <p:cNvCxnSpPr>
              <a:cxnSpLocks/>
            </p:cNvCxnSpPr>
            <p:nvPr/>
          </p:nvCxnSpPr>
          <p:spPr>
            <a:xfrm flipH="1">
              <a:off x="4015273" y="1899026"/>
              <a:ext cx="4287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AE104ED6-9A7E-4EA8-BAAA-BDC1BCB0F719}"/>
                </a:ext>
              </a:extLst>
            </p:cNvPr>
            <p:cNvCxnSpPr>
              <a:cxnSpLocks/>
            </p:cNvCxnSpPr>
            <p:nvPr/>
          </p:nvCxnSpPr>
          <p:spPr>
            <a:xfrm>
              <a:off x="4024604" y="1892606"/>
              <a:ext cx="0" cy="83747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ángulo 39">
              <a:extLst>
                <a:ext uri="{FF2B5EF4-FFF2-40B4-BE49-F238E27FC236}">
                  <a16:creationId xmlns:a16="http://schemas.microsoft.com/office/drawing/2014/main" id="{9B92EE92-84C7-447B-A06D-4627C89FE325}"/>
                </a:ext>
              </a:extLst>
            </p:cNvPr>
            <p:cNvSpPr/>
            <p:nvPr/>
          </p:nvSpPr>
          <p:spPr>
            <a:xfrm>
              <a:off x="4289423" y="2555678"/>
              <a:ext cx="700577" cy="369332"/>
            </a:xfrm>
            <a:prstGeom prst="rect">
              <a:avLst/>
            </a:prstGeom>
            <a:solidFill>
              <a:srgbClr val="00B050">
                <a:alpha val="20000"/>
              </a:srgbClr>
            </a:solidFill>
            <a:ln>
              <a:solidFill>
                <a:srgbClr val="00B050"/>
              </a:solidFill>
            </a:ln>
          </p:spPr>
          <p:txBody>
            <a:bodyPr wrap="none">
              <a:spAutoFit/>
            </a:bodyPr>
            <a:lstStyle/>
            <a:p>
              <a:pPr algn="ctr"/>
              <a:r>
                <a:rPr lang="es-PE" dirty="0" err="1"/>
                <a:t>form</a:t>
              </a:r>
              <a:r>
                <a:rPr lang="es-PE" dirty="0"/>
                <a:t> </a:t>
              </a:r>
            </a:p>
          </p:txBody>
        </p:sp>
        <p:cxnSp>
          <p:nvCxnSpPr>
            <p:cNvPr id="41" name="Conector recto 40">
              <a:extLst>
                <a:ext uri="{FF2B5EF4-FFF2-40B4-BE49-F238E27FC236}">
                  <a16:creationId xmlns:a16="http://schemas.microsoft.com/office/drawing/2014/main" id="{7529A7A5-536A-4E5F-B3F5-F010F37BE01C}"/>
                </a:ext>
              </a:extLst>
            </p:cNvPr>
            <p:cNvCxnSpPr>
              <a:cxnSpLocks/>
            </p:cNvCxnSpPr>
            <p:nvPr/>
          </p:nvCxnSpPr>
          <p:spPr>
            <a:xfrm>
              <a:off x="4015273" y="2730080"/>
              <a:ext cx="275337"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27752252-BC08-4AB0-BFDC-49CEF004AD26}"/>
                </a:ext>
              </a:extLst>
            </p:cNvPr>
            <p:cNvSpPr txBox="1"/>
            <p:nvPr/>
          </p:nvSpPr>
          <p:spPr>
            <a:xfrm>
              <a:off x="3950392" y="3270393"/>
              <a:ext cx="2127380" cy="3416320"/>
            </a:xfrm>
            <a:prstGeom prst="rect">
              <a:avLst/>
            </a:prstGeom>
            <a:solidFill>
              <a:srgbClr val="00B050">
                <a:alpha val="20000"/>
              </a:srgbClr>
            </a:solidFill>
            <a:ln>
              <a:solidFill>
                <a:srgbClr val="00B050"/>
              </a:solidFill>
            </a:ln>
          </p:spPr>
          <p:txBody>
            <a:bodyPr wrap="square" rtlCol="0">
              <a:spAutoFit/>
            </a:bodyPr>
            <a:lstStyle/>
            <a:p>
              <a:pPr marL="285750" indent="-285750">
                <a:buFont typeface="Arial" panose="020B0604020202020204" pitchFamily="34" charset="0"/>
                <a:buChar char="•"/>
              </a:pPr>
              <a:r>
                <a:rPr lang="en-US" dirty="0"/>
                <a:t>Location</a:t>
              </a:r>
            </a:p>
            <a:p>
              <a:pPr marL="285750" indent="-285750">
                <a:buFont typeface="Arial" panose="020B0604020202020204" pitchFamily="34" charset="0"/>
                <a:buChar char="•"/>
              </a:pPr>
              <a:r>
                <a:rPr lang="en-US" dirty="0"/>
                <a:t> date</a:t>
              </a:r>
            </a:p>
            <a:p>
              <a:pPr marL="285750" indent="-285750">
                <a:buFont typeface="Arial" panose="020B0604020202020204" pitchFamily="34" charset="0"/>
                <a:buChar char="•"/>
              </a:pPr>
              <a:r>
                <a:rPr lang="en-US" dirty="0"/>
                <a:t>number and type of rooms</a:t>
              </a:r>
            </a:p>
            <a:p>
              <a:pPr marL="285750" indent="-285750">
                <a:buFont typeface="Arial" panose="020B0604020202020204" pitchFamily="34" charset="0"/>
                <a:buChar char="•"/>
              </a:pPr>
              <a:r>
                <a:rPr lang="en-US" dirty="0"/>
                <a:t>registrant's full name</a:t>
              </a:r>
            </a:p>
            <a:p>
              <a:pPr marL="285750" indent="-285750">
                <a:buFont typeface="Arial" panose="020B0604020202020204" pitchFamily="34" charset="0"/>
                <a:buChar char="•"/>
              </a:pPr>
              <a:r>
                <a:rPr lang="en-US" dirty="0"/>
                <a:t> email</a:t>
              </a:r>
            </a:p>
            <a:p>
              <a:pPr marL="285750" indent="-285750">
                <a:buFont typeface="Arial" panose="020B0604020202020204" pitchFamily="34" charset="0"/>
                <a:buChar char="•"/>
              </a:pPr>
              <a:r>
                <a:rPr lang="en-US" dirty="0"/>
                <a:t> phone</a:t>
              </a:r>
            </a:p>
            <a:p>
              <a:pPr marL="285750" indent="-285750">
                <a:buFont typeface="Arial" panose="020B0604020202020204" pitchFamily="34" charset="0"/>
                <a:buChar char="•"/>
              </a:pPr>
              <a:r>
                <a:rPr lang="en-US" dirty="0"/>
                <a:t> home state or country</a:t>
              </a:r>
            </a:p>
            <a:p>
              <a:pPr marL="285750" indent="-285750">
                <a:buFont typeface="Arial" panose="020B0604020202020204" pitchFamily="34" charset="0"/>
                <a:buChar char="•"/>
              </a:pPr>
              <a:r>
                <a:rPr lang="en-US" dirty="0"/>
                <a:t>special accommodations</a:t>
              </a:r>
              <a:endParaRPr lang="es-PE" dirty="0"/>
            </a:p>
          </p:txBody>
        </p:sp>
        <p:cxnSp>
          <p:nvCxnSpPr>
            <p:cNvPr id="45" name="Conector recto 44">
              <a:extLst>
                <a:ext uri="{FF2B5EF4-FFF2-40B4-BE49-F238E27FC236}">
                  <a16:creationId xmlns:a16="http://schemas.microsoft.com/office/drawing/2014/main" id="{71080FE3-E275-4BCC-BBEF-85C21310AA87}"/>
                </a:ext>
              </a:extLst>
            </p:cNvPr>
            <p:cNvCxnSpPr>
              <a:cxnSpLocks/>
            </p:cNvCxnSpPr>
            <p:nvPr/>
          </p:nvCxnSpPr>
          <p:spPr>
            <a:xfrm>
              <a:off x="4615840" y="2925010"/>
              <a:ext cx="0" cy="345383"/>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ángulo 47">
              <a:extLst>
                <a:ext uri="{FF2B5EF4-FFF2-40B4-BE49-F238E27FC236}">
                  <a16:creationId xmlns:a16="http://schemas.microsoft.com/office/drawing/2014/main" id="{435C2D67-66CC-4ABB-AE12-298B5EDEE8DF}"/>
                </a:ext>
              </a:extLst>
            </p:cNvPr>
            <p:cNvSpPr/>
            <p:nvPr/>
          </p:nvSpPr>
          <p:spPr>
            <a:xfrm>
              <a:off x="10255686" y="1661304"/>
              <a:ext cx="1724817" cy="646331"/>
            </a:xfrm>
            <a:prstGeom prst="rect">
              <a:avLst/>
            </a:prstGeom>
            <a:solidFill>
              <a:srgbClr val="00B050">
                <a:alpha val="20000"/>
              </a:srgbClr>
            </a:solidFill>
            <a:ln>
              <a:solidFill>
                <a:srgbClr val="00B050"/>
              </a:solidFill>
            </a:ln>
          </p:spPr>
          <p:txBody>
            <a:bodyPr wrap="square">
              <a:spAutoFit/>
            </a:bodyPr>
            <a:lstStyle/>
            <a:p>
              <a:pPr algn="ctr"/>
              <a:r>
                <a:rPr lang="es-PE" i="0" dirty="0" err="1">
                  <a:effectLst/>
                  <a:latin typeface="Lato Extended"/>
                </a:rPr>
                <a:t>special</a:t>
              </a:r>
              <a:r>
                <a:rPr lang="es-PE" i="0" dirty="0">
                  <a:effectLst/>
                  <a:latin typeface="Lato Extended"/>
                </a:rPr>
                <a:t> </a:t>
              </a:r>
              <a:r>
                <a:rPr lang="es-PE" i="0" dirty="0" err="1">
                  <a:effectLst/>
                  <a:latin typeface="Lato Extended"/>
                </a:rPr>
                <a:t>services</a:t>
              </a:r>
              <a:r>
                <a:rPr lang="es-PE" i="0" dirty="0">
                  <a:effectLst/>
                  <a:latin typeface="Lato Extended"/>
                </a:rPr>
                <a:t> </a:t>
              </a:r>
              <a:r>
                <a:rPr lang="es-PE" i="0" dirty="0" err="1">
                  <a:effectLst/>
                  <a:latin typeface="Lato Extended"/>
                </a:rPr>
                <a:t>offered</a:t>
              </a:r>
              <a:r>
                <a:rPr lang="es-PE" i="0" dirty="0">
                  <a:effectLst/>
                  <a:latin typeface="Lato Extended"/>
                </a:rPr>
                <a:t> </a:t>
              </a:r>
              <a:endParaRPr lang="es-PE" dirty="0"/>
            </a:p>
          </p:txBody>
        </p:sp>
        <p:cxnSp>
          <p:nvCxnSpPr>
            <p:cNvPr id="49" name="Conector recto 48">
              <a:extLst>
                <a:ext uri="{FF2B5EF4-FFF2-40B4-BE49-F238E27FC236}">
                  <a16:creationId xmlns:a16="http://schemas.microsoft.com/office/drawing/2014/main" id="{76DD3466-E99B-4D55-82B3-62FAD7FFB027}"/>
                </a:ext>
              </a:extLst>
            </p:cNvPr>
            <p:cNvCxnSpPr>
              <a:cxnSpLocks/>
            </p:cNvCxnSpPr>
            <p:nvPr/>
          </p:nvCxnSpPr>
          <p:spPr>
            <a:xfrm flipH="1">
              <a:off x="7987005" y="2555678"/>
              <a:ext cx="24558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0E4FC87A-4793-4F6D-A886-4708B2481A3F}"/>
                </a:ext>
              </a:extLst>
            </p:cNvPr>
            <p:cNvCxnSpPr>
              <a:cxnSpLocks/>
            </p:cNvCxnSpPr>
            <p:nvPr/>
          </p:nvCxnSpPr>
          <p:spPr>
            <a:xfrm>
              <a:off x="9826975" y="1845970"/>
              <a:ext cx="4287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1261786F-4DAB-4F55-8264-575A730C7F2E}"/>
                </a:ext>
              </a:extLst>
            </p:cNvPr>
            <p:cNvCxnSpPr>
              <a:cxnSpLocks/>
            </p:cNvCxnSpPr>
            <p:nvPr/>
          </p:nvCxnSpPr>
          <p:spPr>
            <a:xfrm>
              <a:off x="7987005" y="2545692"/>
              <a:ext cx="0" cy="526766"/>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5A85EFE0-0DEF-4D8C-A898-FFC2E3000EA9}"/>
                </a:ext>
              </a:extLst>
            </p:cNvPr>
            <p:cNvSpPr/>
            <p:nvPr/>
          </p:nvSpPr>
          <p:spPr>
            <a:xfrm>
              <a:off x="6861157" y="3957320"/>
              <a:ext cx="2251695" cy="1477328"/>
            </a:xfrm>
            <a:prstGeom prst="rect">
              <a:avLst/>
            </a:prstGeom>
            <a:solidFill>
              <a:srgbClr val="00B050">
                <a:alpha val="20000"/>
              </a:srgbClr>
            </a:solidFill>
            <a:ln>
              <a:solidFill>
                <a:srgbClr val="00B050"/>
              </a:solidFill>
            </a:ln>
          </p:spPr>
          <p:txBody>
            <a:bodyPr wrap="square">
              <a:spAutoFit/>
            </a:bodyPr>
            <a:lstStyle/>
            <a:p>
              <a:pPr marL="285750" indent="-285750">
                <a:buFont typeface="Arial" panose="020B0604020202020204" pitchFamily="34" charset="0"/>
                <a:buChar char="•"/>
              </a:pPr>
              <a:r>
                <a:rPr lang="en-US" i="0" dirty="0">
                  <a:effectLst/>
                  <a:latin typeface="Lato Extended"/>
                </a:rPr>
                <a:t>wedding reception accommodations</a:t>
              </a:r>
            </a:p>
            <a:p>
              <a:pPr marL="285750" indent="-285750">
                <a:buFont typeface="Arial" panose="020B0604020202020204" pitchFamily="34" charset="0"/>
                <a:buChar char="•"/>
              </a:pPr>
              <a:r>
                <a:rPr lang="en-US" i="0" dirty="0">
                  <a:effectLst/>
                  <a:latin typeface="Lato Extended"/>
                </a:rPr>
                <a:t> Food service and setup.</a:t>
              </a:r>
              <a:endParaRPr lang="es-PE" dirty="0"/>
            </a:p>
          </p:txBody>
        </p:sp>
        <p:cxnSp>
          <p:nvCxnSpPr>
            <p:cNvPr id="63" name="Conector recto 62">
              <a:extLst>
                <a:ext uri="{FF2B5EF4-FFF2-40B4-BE49-F238E27FC236}">
                  <a16:creationId xmlns:a16="http://schemas.microsoft.com/office/drawing/2014/main" id="{2547E6EB-56C5-4C1C-B4B0-C058FBF48EF2}"/>
                </a:ext>
              </a:extLst>
            </p:cNvPr>
            <p:cNvCxnSpPr>
              <a:cxnSpLocks/>
            </p:cNvCxnSpPr>
            <p:nvPr/>
          </p:nvCxnSpPr>
          <p:spPr>
            <a:xfrm>
              <a:off x="7987003" y="3461521"/>
              <a:ext cx="0" cy="526766"/>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ángulo 63">
              <a:extLst>
                <a:ext uri="{FF2B5EF4-FFF2-40B4-BE49-F238E27FC236}">
                  <a16:creationId xmlns:a16="http://schemas.microsoft.com/office/drawing/2014/main" id="{FF3F40C0-BEF5-465A-BFDE-CFC577955E83}"/>
                </a:ext>
              </a:extLst>
            </p:cNvPr>
            <p:cNvSpPr/>
            <p:nvPr/>
          </p:nvSpPr>
          <p:spPr>
            <a:xfrm>
              <a:off x="9415310" y="4250235"/>
              <a:ext cx="2082814" cy="646331"/>
            </a:xfrm>
            <a:prstGeom prst="rect">
              <a:avLst/>
            </a:prstGeom>
            <a:solidFill>
              <a:srgbClr val="00B050">
                <a:alpha val="20000"/>
              </a:srgbClr>
            </a:solidFill>
            <a:ln>
              <a:solidFill>
                <a:srgbClr val="00B050"/>
              </a:solidFill>
            </a:ln>
          </p:spPr>
          <p:txBody>
            <a:bodyPr wrap="none">
              <a:spAutoFit/>
            </a:bodyPr>
            <a:lstStyle/>
            <a:p>
              <a:pPr marL="285750" indent="-285750">
                <a:buFont typeface="Arial" panose="020B0604020202020204" pitchFamily="34" charset="0"/>
                <a:buChar char="•"/>
              </a:pPr>
              <a:r>
                <a:rPr lang="es-PE" i="0" dirty="0">
                  <a:effectLst/>
                  <a:latin typeface="Lato Extended"/>
                </a:rPr>
                <a:t>suites </a:t>
              </a:r>
              <a:r>
                <a:rPr lang="es-PE" i="0" dirty="0" err="1">
                  <a:effectLst/>
                  <a:latin typeface="Lato Extended"/>
                </a:rPr>
                <a:t>offered</a:t>
              </a:r>
              <a:endParaRPr lang="es-PE" i="0" dirty="0">
                <a:effectLst/>
                <a:latin typeface="Lato Extended"/>
              </a:endParaRPr>
            </a:p>
            <a:p>
              <a:pPr marL="285750" indent="-285750">
                <a:buFont typeface="Arial" panose="020B0604020202020204" pitchFamily="34" charset="0"/>
                <a:buChar char="•"/>
              </a:pPr>
              <a:r>
                <a:rPr lang="es-PE" dirty="0" err="1"/>
                <a:t>Contact</a:t>
              </a:r>
              <a:r>
                <a:rPr lang="es-PE" dirty="0"/>
                <a:t> </a:t>
              </a:r>
              <a:r>
                <a:rPr lang="es-PE" dirty="0" err="1"/>
                <a:t>Us</a:t>
              </a:r>
              <a:r>
                <a:rPr lang="es-PE" dirty="0"/>
                <a:t> </a:t>
              </a:r>
              <a:r>
                <a:rPr lang="es-PE" dirty="0" err="1"/>
                <a:t>form</a:t>
              </a:r>
              <a:r>
                <a:rPr lang="es-PE" i="0" dirty="0">
                  <a:effectLst/>
                  <a:latin typeface="Lato Extended"/>
                </a:rPr>
                <a:t> </a:t>
              </a:r>
              <a:endParaRPr lang="es-PE" dirty="0"/>
            </a:p>
          </p:txBody>
        </p:sp>
        <p:cxnSp>
          <p:nvCxnSpPr>
            <p:cNvPr id="66" name="Conector recto 65">
              <a:extLst>
                <a:ext uri="{FF2B5EF4-FFF2-40B4-BE49-F238E27FC236}">
                  <a16:creationId xmlns:a16="http://schemas.microsoft.com/office/drawing/2014/main" id="{6D0F7D55-30A2-4BAC-86B6-3823F13EA109}"/>
                </a:ext>
              </a:extLst>
            </p:cNvPr>
            <p:cNvCxnSpPr>
              <a:cxnSpLocks/>
            </p:cNvCxnSpPr>
            <p:nvPr/>
          </p:nvCxnSpPr>
          <p:spPr>
            <a:xfrm>
              <a:off x="10434407" y="3731559"/>
              <a:ext cx="0" cy="526766"/>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ángulo 67">
              <a:extLst>
                <a:ext uri="{FF2B5EF4-FFF2-40B4-BE49-F238E27FC236}">
                  <a16:creationId xmlns:a16="http://schemas.microsoft.com/office/drawing/2014/main" id="{EBCD2959-50BF-4188-BD97-A82FFD7CD68A}"/>
                </a:ext>
              </a:extLst>
            </p:cNvPr>
            <p:cNvSpPr/>
            <p:nvPr/>
          </p:nvSpPr>
          <p:spPr>
            <a:xfrm>
              <a:off x="7435776" y="292248"/>
              <a:ext cx="2636364" cy="276999"/>
            </a:xfrm>
            <a:prstGeom prst="rect">
              <a:avLst/>
            </a:prstGeom>
            <a:solidFill>
              <a:srgbClr val="00B050">
                <a:alpha val="20000"/>
              </a:srgbClr>
            </a:solidFill>
            <a:ln>
              <a:solidFill>
                <a:srgbClr val="00B050"/>
              </a:solidFill>
            </a:ln>
          </p:spPr>
          <p:txBody>
            <a:bodyPr wrap="none">
              <a:spAutoFit/>
            </a:bodyPr>
            <a:lstStyle/>
            <a:p>
              <a:pPr algn="ctr"/>
              <a:r>
                <a:rPr lang="en-US" sz="1200" dirty="0"/>
                <a:t>Summary information about a temple</a:t>
              </a:r>
              <a:r>
                <a:rPr lang="es-PE" sz="1200" dirty="0"/>
                <a:t> </a:t>
              </a:r>
            </a:p>
          </p:txBody>
        </p:sp>
        <p:sp>
          <p:nvSpPr>
            <p:cNvPr id="69" name="Rectángulo 68">
              <a:extLst>
                <a:ext uri="{FF2B5EF4-FFF2-40B4-BE49-F238E27FC236}">
                  <a16:creationId xmlns:a16="http://schemas.microsoft.com/office/drawing/2014/main" id="{DEC0E29F-AD93-4BD5-85A1-3BCC7B4E4746}"/>
                </a:ext>
              </a:extLst>
            </p:cNvPr>
            <p:cNvSpPr/>
            <p:nvPr/>
          </p:nvSpPr>
          <p:spPr>
            <a:xfrm>
              <a:off x="7458591" y="656327"/>
              <a:ext cx="1056828" cy="276999"/>
            </a:xfrm>
            <a:prstGeom prst="rect">
              <a:avLst/>
            </a:prstGeom>
            <a:solidFill>
              <a:srgbClr val="00B050">
                <a:alpha val="20000"/>
              </a:srgbClr>
            </a:solidFill>
            <a:ln>
              <a:solidFill>
                <a:srgbClr val="00B050"/>
              </a:solidFill>
            </a:ln>
          </p:spPr>
          <p:txBody>
            <a:bodyPr wrap="none">
              <a:spAutoFit/>
            </a:bodyPr>
            <a:lstStyle/>
            <a:p>
              <a:pPr algn="ctr"/>
              <a:r>
                <a:rPr lang="en-US" sz="1200" dirty="0"/>
                <a:t>Call to action</a:t>
              </a:r>
              <a:r>
                <a:rPr lang="es-PE" sz="1200" dirty="0"/>
                <a:t> </a:t>
              </a:r>
            </a:p>
          </p:txBody>
        </p:sp>
        <p:sp>
          <p:nvSpPr>
            <p:cNvPr id="70" name="Rectángulo 69">
              <a:extLst>
                <a:ext uri="{FF2B5EF4-FFF2-40B4-BE49-F238E27FC236}">
                  <a16:creationId xmlns:a16="http://schemas.microsoft.com/office/drawing/2014/main" id="{D4F303B5-4463-4812-AC50-F7C248CB3E43}"/>
                </a:ext>
              </a:extLst>
            </p:cNvPr>
            <p:cNvSpPr/>
            <p:nvPr/>
          </p:nvSpPr>
          <p:spPr>
            <a:xfrm>
              <a:off x="7465324" y="993886"/>
              <a:ext cx="737189" cy="276999"/>
            </a:xfrm>
            <a:prstGeom prst="rect">
              <a:avLst/>
            </a:prstGeom>
            <a:solidFill>
              <a:srgbClr val="00B050">
                <a:alpha val="20000"/>
              </a:srgbClr>
            </a:solidFill>
            <a:ln>
              <a:solidFill>
                <a:srgbClr val="00B050"/>
              </a:solidFill>
            </a:ln>
          </p:spPr>
          <p:txBody>
            <a:bodyPr wrap="none">
              <a:spAutoFit/>
            </a:bodyPr>
            <a:lstStyle/>
            <a:p>
              <a:pPr algn="ctr"/>
              <a:r>
                <a:rPr lang="es-ES" sz="1200" dirty="0" err="1"/>
                <a:t>Weather</a:t>
              </a:r>
              <a:endParaRPr lang="es-PE" sz="1200" dirty="0"/>
            </a:p>
          </p:txBody>
        </p:sp>
        <p:cxnSp>
          <p:nvCxnSpPr>
            <p:cNvPr id="71" name="Conector recto 70">
              <a:extLst>
                <a:ext uri="{FF2B5EF4-FFF2-40B4-BE49-F238E27FC236}">
                  <a16:creationId xmlns:a16="http://schemas.microsoft.com/office/drawing/2014/main" id="{49E8E1D1-0EBE-424B-8553-ECD18CFA4971}"/>
                </a:ext>
              </a:extLst>
            </p:cNvPr>
            <p:cNvCxnSpPr>
              <a:cxnSpLocks/>
            </p:cNvCxnSpPr>
            <p:nvPr/>
          </p:nvCxnSpPr>
          <p:spPr>
            <a:xfrm flipH="1">
              <a:off x="6436179" y="994199"/>
              <a:ext cx="6457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C815D912-A5DF-47E2-A392-881ACD0A30EC}"/>
                </a:ext>
              </a:extLst>
            </p:cNvPr>
            <p:cNvCxnSpPr>
              <a:cxnSpLocks/>
            </p:cNvCxnSpPr>
            <p:nvPr/>
          </p:nvCxnSpPr>
          <p:spPr>
            <a:xfrm>
              <a:off x="7103706" y="468176"/>
              <a:ext cx="0" cy="728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37F910A7-442C-468B-B2FC-630527063ED6}"/>
                </a:ext>
              </a:extLst>
            </p:cNvPr>
            <p:cNvCxnSpPr>
              <a:cxnSpLocks/>
            </p:cNvCxnSpPr>
            <p:nvPr/>
          </p:nvCxnSpPr>
          <p:spPr>
            <a:xfrm flipH="1">
              <a:off x="7081935" y="1176665"/>
              <a:ext cx="384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9F6ECB52-5069-43DF-A06E-F698637F1145}"/>
                </a:ext>
              </a:extLst>
            </p:cNvPr>
            <p:cNvCxnSpPr>
              <a:cxnSpLocks/>
            </p:cNvCxnSpPr>
            <p:nvPr/>
          </p:nvCxnSpPr>
          <p:spPr>
            <a:xfrm flipH="1">
              <a:off x="7103706" y="807333"/>
              <a:ext cx="384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Conector recto 77">
              <a:extLst>
                <a:ext uri="{FF2B5EF4-FFF2-40B4-BE49-F238E27FC236}">
                  <a16:creationId xmlns:a16="http://schemas.microsoft.com/office/drawing/2014/main" id="{13B0F8CA-32CE-4EC1-B6B7-24FDDC8AE43F}"/>
                </a:ext>
              </a:extLst>
            </p:cNvPr>
            <p:cNvCxnSpPr>
              <a:cxnSpLocks/>
            </p:cNvCxnSpPr>
            <p:nvPr/>
          </p:nvCxnSpPr>
          <p:spPr>
            <a:xfrm flipH="1">
              <a:off x="7081934" y="468176"/>
              <a:ext cx="384651"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3206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61787DC-5839-4682-B1D3-7BD1725A22D7}"/>
              </a:ext>
            </a:extLst>
          </p:cNvPr>
          <p:cNvSpPr/>
          <p:nvPr/>
        </p:nvSpPr>
        <p:spPr>
          <a:xfrm>
            <a:off x="819359" y="258539"/>
            <a:ext cx="1539909" cy="369332"/>
          </a:xfrm>
          <a:prstGeom prst="rect">
            <a:avLst/>
          </a:prstGeom>
        </p:spPr>
        <p:txBody>
          <a:bodyPr wrap="none">
            <a:spAutoFit/>
          </a:bodyPr>
          <a:lstStyle/>
          <a:p>
            <a:r>
              <a:rPr lang="es-PE" b="1" i="0" dirty="0" err="1">
                <a:solidFill>
                  <a:srgbClr val="525252"/>
                </a:solidFill>
                <a:effectLst/>
                <a:latin typeface="Lato Extended"/>
              </a:rPr>
              <a:t>Site</a:t>
            </a:r>
            <a:r>
              <a:rPr lang="es-PE" b="1" i="0" dirty="0">
                <a:solidFill>
                  <a:srgbClr val="525252"/>
                </a:solidFill>
                <a:effectLst/>
                <a:latin typeface="Lato Extended"/>
              </a:rPr>
              <a:t> </a:t>
            </a:r>
            <a:r>
              <a:rPr lang="es-PE" b="1" i="0" dirty="0" err="1">
                <a:solidFill>
                  <a:srgbClr val="525252"/>
                </a:solidFill>
                <a:effectLst/>
                <a:latin typeface="Lato Extended"/>
              </a:rPr>
              <a:t>Purpose</a:t>
            </a:r>
            <a:endParaRPr lang="es-PE" dirty="0"/>
          </a:p>
        </p:txBody>
      </p:sp>
      <p:sp>
        <p:nvSpPr>
          <p:cNvPr id="3" name="Rectángulo 2">
            <a:extLst>
              <a:ext uri="{FF2B5EF4-FFF2-40B4-BE49-F238E27FC236}">
                <a16:creationId xmlns:a16="http://schemas.microsoft.com/office/drawing/2014/main" id="{4481DFFF-A1E7-4F22-8269-1D53A9E29553}"/>
              </a:ext>
            </a:extLst>
          </p:cNvPr>
          <p:cNvSpPr/>
          <p:nvPr/>
        </p:nvSpPr>
        <p:spPr>
          <a:xfrm>
            <a:off x="1060578" y="835004"/>
            <a:ext cx="10089503" cy="923330"/>
          </a:xfrm>
          <a:prstGeom prst="rect">
            <a:avLst/>
          </a:prstGeom>
        </p:spPr>
        <p:txBody>
          <a:bodyPr wrap="square">
            <a:spAutoFit/>
          </a:bodyPr>
          <a:lstStyle/>
          <a:p>
            <a:r>
              <a:rPr lang="en-US" b="0" i="0" dirty="0">
                <a:solidFill>
                  <a:srgbClr val="525252"/>
                </a:solidFill>
                <a:effectLst/>
                <a:latin typeface="Lato Extended"/>
              </a:rPr>
              <a:t>The purpose of the website is to promote and provide information about the specialized services that this hotel chain offers to meet the needs of temple patrons who come to serve in the temple or who participate in events such as sealings, weddings, receptions, and youth trips. </a:t>
            </a:r>
            <a:endParaRPr lang="es-PE" dirty="0"/>
          </a:p>
        </p:txBody>
      </p:sp>
      <p:sp>
        <p:nvSpPr>
          <p:cNvPr id="4" name="Rectángulo 3">
            <a:extLst>
              <a:ext uri="{FF2B5EF4-FFF2-40B4-BE49-F238E27FC236}">
                <a16:creationId xmlns:a16="http://schemas.microsoft.com/office/drawing/2014/main" id="{A1F087FE-90D6-4E1F-8261-37BCBA3B6E31}"/>
              </a:ext>
            </a:extLst>
          </p:cNvPr>
          <p:cNvSpPr/>
          <p:nvPr/>
        </p:nvSpPr>
        <p:spPr>
          <a:xfrm>
            <a:off x="754046" y="1847910"/>
            <a:ext cx="1945084" cy="369332"/>
          </a:xfrm>
          <a:prstGeom prst="rect">
            <a:avLst/>
          </a:prstGeom>
        </p:spPr>
        <p:txBody>
          <a:bodyPr wrap="none">
            <a:spAutoFit/>
          </a:bodyPr>
          <a:lstStyle/>
          <a:p>
            <a:r>
              <a:rPr lang="es-PE" b="1" i="0" dirty="0">
                <a:solidFill>
                  <a:srgbClr val="525252"/>
                </a:solidFill>
                <a:effectLst/>
                <a:latin typeface="Lato Extended"/>
              </a:rPr>
              <a:t>Target </a:t>
            </a:r>
            <a:r>
              <a:rPr lang="es-PE" b="1" i="0" dirty="0" err="1">
                <a:solidFill>
                  <a:srgbClr val="525252"/>
                </a:solidFill>
                <a:effectLst/>
                <a:latin typeface="Lato Extended"/>
              </a:rPr>
              <a:t>Audience</a:t>
            </a:r>
            <a:endParaRPr lang="es-PE" dirty="0"/>
          </a:p>
        </p:txBody>
      </p:sp>
      <p:sp>
        <p:nvSpPr>
          <p:cNvPr id="5" name="Rectángulo 4">
            <a:extLst>
              <a:ext uri="{FF2B5EF4-FFF2-40B4-BE49-F238E27FC236}">
                <a16:creationId xmlns:a16="http://schemas.microsoft.com/office/drawing/2014/main" id="{E7E73D8B-0EE7-4010-865E-FCF8AF52F41B}"/>
              </a:ext>
            </a:extLst>
          </p:cNvPr>
          <p:cNvSpPr/>
          <p:nvPr/>
        </p:nvSpPr>
        <p:spPr>
          <a:xfrm>
            <a:off x="995264" y="2217242"/>
            <a:ext cx="10201471" cy="5078313"/>
          </a:xfrm>
          <a:prstGeom prst="rect">
            <a:avLst/>
          </a:prstGeom>
        </p:spPr>
        <p:txBody>
          <a:bodyPr wrap="square">
            <a:spAutoFit/>
          </a:bodyPr>
          <a:lstStyle/>
          <a:p>
            <a:r>
              <a:rPr lang="en-US" b="0" i="0" dirty="0">
                <a:solidFill>
                  <a:srgbClr val="525252"/>
                </a:solidFill>
                <a:effectLst/>
                <a:latin typeface="Lato Extended"/>
              </a:rPr>
              <a:t>The target audience will be temple workers, patrons, people, couples that are planning to marry and need  specialized services and accommodations for families , people from the church from the world that are planning to visit different countries and need </a:t>
            </a:r>
            <a:r>
              <a:rPr lang="en-US" b="0" i="0" dirty="0" err="1">
                <a:solidFill>
                  <a:srgbClr val="525252"/>
                </a:solidFill>
                <a:effectLst/>
                <a:latin typeface="Lato Extended"/>
              </a:rPr>
              <a:t>accomodations</a:t>
            </a:r>
            <a:r>
              <a:rPr lang="en-US" b="0" i="0" dirty="0">
                <a:solidFill>
                  <a:srgbClr val="525252"/>
                </a:solidFill>
                <a:effectLst/>
                <a:latin typeface="Lato Extended"/>
              </a:rPr>
              <a:t> . The hotel accommodations and services are available to anyone willing to abide by the terms and policies outlined by the company.</a:t>
            </a:r>
          </a:p>
          <a:p>
            <a:endParaRPr lang="en-US" dirty="0">
              <a:solidFill>
                <a:srgbClr val="525252"/>
              </a:solidFill>
              <a:latin typeface="Lato Extended"/>
            </a:endParaRPr>
          </a:p>
          <a:p>
            <a:r>
              <a:rPr lang="en-US" b="1" dirty="0" err="1">
                <a:solidFill>
                  <a:srgbClr val="525252"/>
                </a:solidFill>
                <a:latin typeface="Lato Extended"/>
              </a:rPr>
              <a:t>Personnas</a:t>
            </a:r>
            <a:r>
              <a:rPr lang="en-US" b="1" dirty="0">
                <a:solidFill>
                  <a:srgbClr val="525252"/>
                </a:solidFill>
                <a:latin typeface="Lato Extended"/>
              </a:rPr>
              <a:t>:</a:t>
            </a:r>
          </a:p>
          <a:p>
            <a:endParaRPr lang="en-US" b="1" dirty="0">
              <a:solidFill>
                <a:srgbClr val="525252"/>
              </a:solidFill>
              <a:latin typeface="Lato Extended"/>
            </a:endParaRPr>
          </a:p>
          <a:p>
            <a:r>
              <a:rPr lang="es-PE" dirty="0" err="1"/>
              <a:t>The</a:t>
            </a:r>
            <a:r>
              <a:rPr lang="es-PE" dirty="0"/>
              <a:t> </a:t>
            </a:r>
            <a:r>
              <a:rPr lang="es-PE" dirty="0" err="1"/>
              <a:t>Wellness</a:t>
            </a:r>
            <a:r>
              <a:rPr lang="es-PE" dirty="0"/>
              <a:t> </a:t>
            </a:r>
            <a:r>
              <a:rPr lang="es-PE" dirty="0" err="1"/>
              <a:t>Seeker</a:t>
            </a:r>
            <a:endParaRPr lang="es-PE" dirty="0"/>
          </a:p>
          <a:p>
            <a:r>
              <a:rPr lang="en-US" b="1" dirty="0"/>
              <a:t>Occupation:</a:t>
            </a:r>
            <a:r>
              <a:rPr lang="en-US" dirty="0"/>
              <a:t> Worker and </a:t>
            </a:r>
            <a:r>
              <a:rPr lang="en-US" dirty="0" err="1"/>
              <a:t>proffesionals</a:t>
            </a:r>
            <a:r>
              <a:rPr lang="en-US" dirty="0"/>
              <a:t> from the church and guests.</a:t>
            </a:r>
          </a:p>
          <a:p>
            <a:r>
              <a:rPr lang="en-US" b="1" dirty="0"/>
              <a:t>Demographics and education:</a:t>
            </a:r>
            <a:r>
              <a:rPr lang="en-US" dirty="0"/>
              <a:t> 35-45 years old.</a:t>
            </a:r>
          </a:p>
          <a:p>
            <a:r>
              <a:rPr lang="en-US" b="1" dirty="0"/>
              <a:t>Goal and motivations for using the site:</a:t>
            </a:r>
            <a:r>
              <a:rPr lang="en-US" dirty="0"/>
              <a:t> To book a reservation rooms knowing that the hotel has the values of the church.</a:t>
            </a:r>
          </a:p>
          <a:p>
            <a:r>
              <a:rPr lang="en-US" b="1" dirty="0"/>
              <a:t>Social:</a:t>
            </a:r>
            <a:r>
              <a:rPr lang="en-US" dirty="0"/>
              <a:t> Very active individuals, who likes to help people from his community.</a:t>
            </a:r>
          </a:p>
          <a:p>
            <a:r>
              <a:rPr lang="en-US" b="1" dirty="0"/>
              <a:t>Environment: </a:t>
            </a:r>
            <a:r>
              <a:rPr lang="en-US" dirty="0"/>
              <a:t>They expect healthy menu items and access to a fitness center, and looking for mindful wellness will expect a meditation room . </a:t>
            </a:r>
            <a:endParaRPr lang="es-PE" b="1" dirty="0"/>
          </a:p>
          <a:p>
            <a:endParaRPr lang="en-US" b="1" dirty="0">
              <a:solidFill>
                <a:srgbClr val="525252"/>
              </a:solidFill>
              <a:latin typeface="Lato Extended"/>
            </a:endParaRPr>
          </a:p>
          <a:p>
            <a:endParaRPr lang="es-PE" b="1" dirty="0"/>
          </a:p>
        </p:txBody>
      </p:sp>
    </p:spTree>
    <p:extLst>
      <p:ext uri="{BB962C8B-B14F-4D97-AF65-F5344CB8AC3E}">
        <p14:creationId xmlns:p14="http://schemas.microsoft.com/office/powerpoint/2010/main" val="176651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169D7706-32B8-45F5-BFA9-08F5FCD9ED88}"/>
              </a:ext>
            </a:extLst>
          </p:cNvPr>
          <p:cNvGrpSpPr/>
          <p:nvPr/>
        </p:nvGrpSpPr>
        <p:grpSpPr>
          <a:xfrm>
            <a:off x="931179" y="357170"/>
            <a:ext cx="9723320" cy="6133397"/>
            <a:chOff x="931179" y="357170"/>
            <a:chExt cx="9723320" cy="6133397"/>
          </a:xfrm>
        </p:grpSpPr>
        <p:pic>
          <p:nvPicPr>
            <p:cNvPr id="5" name="Imagen 4">
              <a:extLst>
                <a:ext uri="{FF2B5EF4-FFF2-40B4-BE49-F238E27FC236}">
                  <a16:creationId xmlns:a16="http://schemas.microsoft.com/office/drawing/2014/main" id="{12FA4A90-7193-4EA5-83A3-167B7A2D5DB3}"/>
                </a:ext>
              </a:extLst>
            </p:cNvPr>
            <p:cNvPicPr>
              <a:picLocks noChangeAspect="1"/>
            </p:cNvPicPr>
            <p:nvPr/>
          </p:nvPicPr>
          <p:blipFill>
            <a:blip r:embed="rId2"/>
            <a:stretch>
              <a:fillRect/>
            </a:stretch>
          </p:blipFill>
          <p:spPr>
            <a:xfrm>
              <a:off x="931179" y="357170"/>
              <a:ext cx="9723320" cy="1710802"/>
            </a:xfrm>
            <a:prstGeom prst="rect">
              <a:avLst/>
            </a:prstGeom>
          </p:spPr>
        </p:pic>
        <p:sp>
          <p:nvSpPr>
            <p:cNvPr id="6" name="CuadroTexto 5">
              <a:extLst>
                <a:ext uri="{FF2B5EF4-FFF2-40B4-BE49-F238E27FC236}">
                  <a16:creationId xmlns:a16="http://schemas.microsoft.com/office/drawing/2014/main" id="{4451C096-FA65-452E-A534-41BCCCA3DFF4}"/>
                </a:ext>
              </a:extLst>
            </p:cNvPr>
            <p:cNvSpPr txBox="1"/>
            <p:nvPr/>
          </p:nvSpPr>
          <p:spPr>
            <a:xfrm>
              <a:off x="1001329" y="2602171"/>
              <a:ext cx="1503938" cy="369332"/>
            </a:xfrm>
            <a:prstGeom prst="rect">
              <a:avLst/>
            </a:prstGeom>
            <a:noFill/>
          </p:spPr>
          <p:txBody>
            <a:bodyPr wrap="none" rtlCol="0">
              <a:spAutoFit/>
            </a:bodyPr>
            <a:lstStyle/>
            <a:p>
              <a:r>
                <a:rPr lang="es-ES" b="1" dirty="0"/>
                <a:t>TYPOGRAPHY</a:t>
              </a:r>
              <a:endParaRPr lang="es-PE" b="1" dirty="0"/>
            </a:p>
          </p:txBody>
        </p:sp>
        <p:sp>
          <p:nvSpPr>
            <p:cNvPr id="7" name="Rectángulo 6">
              <a:extLst>
                <a:ext uri="{FF2B5EF4-FFF2-40B4-BE49-F238E27FC236}">
                  <a16:creationId xmlns:a16="http://schemas.microsoft.com/office/drawing/2014/main" id="{0103E694-9EFB-413F-9C29-0CCE6707CDCF}"/>
                </a:ext>
              </a:extLst>
            </p:cNvPr>
            <p:cNvSpPr/>
            <p:nvPr/>
          </p:nvSpPr>
          <p:spPr>
            <a:xfrm>
              <a:off x="931179" y="3317866"/>
              <a:ext cx="3223768" cy="369332"/>
            </a:xfrm>
            <a:prstGeom prst="rect">
              <a:avLst/>
            </a:prstGeom>
          </p:spPr>
          <p:txBody>
            <a:bodyPr wrap="none">
              <a:spAutoFit/>
            </a:bodyPr>
            <a:lstStyle/>
            <a:p>
              <a:pPr fontAlgn="base">
                <a:buFont typeface="+mj-lt"/>
                <a:buAutoNum type="arabicPeriod"/>
              </a:pPr>
              <a:r>
                <a:rPr lang="es-PE" dirty="0" err="1">
                  <a:solidFill>
                    <a:srgbClr val="3C4043"/>
                  </a:solidFill>
                  <a:latin typeface="Google Sans Mono"/>
                </a:rPr>
                <a:t>font-family</a:t>
              </a:r>
              <a:r>
                <a:rPr lang="es-PE" dirty="0">
                  <a:solidFill>
                    <a:srgbClr val="3C4043"/>
                  </a:solidFill>
                  <a:latin typeface="Google Sans Mono"/>
                </a:rPr>
                <a:t>: '</a:t>
              </a:r>
              <a:r>
                <a:rPr lang="es-PE" dirty="0" err="1">
                  <a:solidFill>
                    <a:srgbClr val="3C4043"/>
                  </a:solidFill>
                  <a:latin typeface="Google Sans Mono"/>
                </a:rPr>
                <a:t>Spectral</a:t>
              </a:r>
              <a:r>
                <a:rPr lang="es-PE" dirty="0">
                  <a:solidFill>
                    <a:srgbClr val="3C4043"/>
                  </a:solidFill>
                  <a:latin typeface="Google Sans Mono"/>
                </a:rPr>
                <a:t> SC', </a:t>
              </a:r>
              <a:r>
                <a:rPr lang="es-PE" dirty="0" err="1">
                  <a:solidFill>
                    <a:srgbClr val="3C4043"/>
                  </a:solidFill>
                  <a:latin typeface="Google Sans Mono"/>
                </a:rPr>
                <a:t>serif</a:t>
              </a:r>
              <a:r>
                <a:rPr lang="es-PE" dirty="0">
                  <a:solidFill>
                    <a:srgbClr val="3C4043"/>
                  </a:solidFill>
                  <a:latin typeface="Google Sans Mono"/>
                </a:rPr>
                <a:t>;</a:t>
              </a:r>
              <a:endParaRPr lang="es-PE" b="0" i="0" dirty="0">
                <a:solidFill>
                  <a:srgbClr val="3C4043"/>
                </a:solidFill>
                <a:effectLst/>
                <a:latin typeface="Google Sans Mono"/>
              </a:endParaRPr>
            </a:p>
          </p:txBody>
        </p:sp>
        <p:pic>
          <p:nvPicPr>
            <p:cNvPr id="8" name="Imagen 7">
              <a:extLst>
                <a:ext uri="{FF2B5EF4-FFF2-40B4-BE49-F238E27FC236}">
                  <a16:creationId xmlns:a16="http://schemas.microsoft.com/office/drawing/2014/main" id="{F859FFED-60C7-4A27-AB46-483F3594FD61}"/>
                </a:ext>
              </a:extLst>
            </p:cNvPr>
            <p:cNvPicPr>
              <a:picLocks noChangeAspect="1"/>
            </p:cNvPicPr>
            <p:nvPr/>
          </p:nvPicPr>
          <p:blipFill>
            <a:blip r:embed="rId3"/>
            <a:stretch>
              <a:fillRect/>
            </a:stretch>
          </p:blipFill>
          <p:spPr>
            <a:xfrm>
              <a:off x="1870744" y="3827802"/>
              <a:ext cx="6032383" cy="1020865"/>
            </a:xfrm>
            <a:prstGeom prst="rect">
              <a:avLst/>
            </a:prstGeom>
          </p:spPr>
        </p:pic>
        <p:sp>
          <p:nvSpPr>
            <p:cNvPr id="9" name="Rectángulo 8">
              <a:extLst>
                <a:ext uri="{FF2B5EF4-FFF2-40B4-BE49-F238E27FC236}">
                  <a16:creationId xmlns:a16="http://schemas.microsoft.com/office/drawing/2014/main" id="{1119A041-3F30-4059-909B-E5C537B928E7}"/>
                </a:ext>
              </a:extLst>
            </p:cNvPr>
            <p:cNvSpPr/>
            <p:nvPr/>
          </p:nvSpPr>
          <p:spPr>
            <a:xfrm>
              <a:off x="1001329" y="4989271"/>
              <a:ext cx="3967881" cy="369332"/>
            </a:xfrm>
            <a:prstGeom prst="rect">
              <a:avLst/>
            </a:prstGeom>
          </p:spPr>
          <p:txBody>
            <a:bodyPr wrap="none">
              <a:spAutoFit/>
            </a:bodyPr>
            <a:lstStyle/>
            <a:p>
              <a:pPr fontAlgn="base"/>
              <a:r>
                <a:rPr lang="es-PE" dirty="0">
                  <a:solidFill>
                    <a:srgbClr val="3C4043"/>
                  </a:solidFill>
                  <a:latin typeface="Google Sans Mono"/>
                </a:rPr>
                <a:t>2. </a:t>
              </a:r>
              <a:r>
                <a:rPr lang="es-PE" dirty="0" err="1">
                  <a:solidFill>
                    <a:srgbClr val="3C4043"/>
                  </a:solidFill>
                  <a:latin typeface="Google Sans Mono"/>
                </a:rPr>
                <a:t>Font-f</a:t>
              </a:r>
              <a:r>
                <a:rPr lang="es-PE" dirty="0">
                  <a:solidFill>
                    <a:srgbClr val="3C4043"/>
                  </a:solidFill>
                  <a:latin typeface="Google Sans Mono"/>
                </a:rPr>
                <a:t>amily:'Libre Franklin', sans-serif;</a:t>
              </a:r>
            </a:p>
          </p:txBody>
        </p:sp>
        <p:pic>
          <p:nvPicPr>
            <p:cNvPr id="10" name="Imagen 9">
              <a:extLst>
                <a:ext uri="{FF2B5EF4-FFF2-40B4-BE49-F238E27FC236}">
                  <a16:creationId xmlns:a16="http://schemas.microsoft.com/office/drawing/2014/main" id="{744867B6-2CEA-4188-8154-96048D414716}"/>
                </a:ext>
              </a:extLst>
            </p:cNvPr>
            <p:cNvPicPr>
              <a:picLocks noChangeAspect="1"/>
            </p:cNvPicPr>
            <p:nvPr/>
          </p:nvPicPr>
          <p:blipFill>
            <a:blip r:embed="rId4"/>
            <a:stretch>
              <a:fillRect/>
            </a:stretch>
          </p:blipFill>
          <p:spPr>
            <a:xfrm>
              <a:off x="1799785" y="5503625"/>
              <a:ext cx="4844988" cy="986942"/>
            </a:xfrm>
            <a:prstGeom prst="rect">
              <a:avLst/>
            </a:prstGeom>
          </p:spPr>
        </p:pic>
      </p:grpSp>
      <p:sp>
        <p:nvSpPr>
          <p:cNvPr id="3" name="Rectángulo 2">
            <a:extLst>
              <a:ext uri="{FF2B5EF4-FFF2-40B4-BE49-F238E27FC236}">
                <a16:creationId xmlns:a16="http://schemas.microsoft.com/office/drawing/2014/main" id="{D1159907-A459-4BC1-9D38-3E9411D83A75}"/>
              </a:ext>
            </a:extLst>
          </p:cNvPr>
          <p:cNvSpPr/>
          <p:nvPr/>
        </p:nvSpPr>
        <p:spPr>
          <a:xfrm>
            <a:off x="1619075" y="1913586"/>
            <a:ext cx="982961" cy="369332"/>
          </a:xfrm>
          <a:prstGeom prst="rect">
            <a:avLst/>
          </a:prstGeom>
        </p:spPr>
        <p:txBody>
          <a:bodyPr wrap="none">
            <a:spAutoFit/>
          </a:bodyPr>
          <a:lstStyle/>
          <a:p>
            <a:r>
              <a:rPr lang="es-PE" dirty="0"/>
              <a:t>#664c13</a:t>
            </a:r>
          </a:p>
        </p:txBody>
      </p:sp>
      <p:sp>
        <p:nvSpPr>
          <p:cNvPr id="11" name="Rectángulo 10">
            <a:extLst>
              <a:ext uri="{FF2B5EF4-FFF2-40B4-BE49-F238E27FC236}">
                <a16:creationId xmlns:a16="http://schemas.microsoft.com/office/drawing/2014/main" id="{9303C564-4A1A-46F5-93EB-BB12D76C15AA}"/>
              </a:ext>
            </a:extLst>
          </p:cNvPr>
          <p:cNvSpPr/>
          <p:nvPr/>
        </p:nvSpPr>
        <p:spPr>
          <a:xfrm>
            <a:off x="4198550" y="1876945"/>
            <a:ext cx="770660" cy="369332"/>
          </a:xfrm>
          <a:prstGeom prst="rect">
            <a:avLst/>
          </a:prstGeom>
        </p:spPr>
        <p:txBody>
          <a:bodyPr wrap="none">
            <a:spAutoFit/>
          </a:bodyPr>
          <a:lstStyle/>
          <a:p>
            <a:r>
              <a:rPr lang="es-PE" dirty="0"/>
              <a:t>fcefb4</a:t>
            </a:r>
          </a:p>
        </p:txBody>
      </p:sp>
    </p:spTree>
    <p:extLst>
      <p:ext uri="{BB962C8B-B14F-4D97-AF65-F5344CB8AC3E}">
        <p14:creationId xmlns:p14="http://schemas.microsoft.com/office/powerpoint/2010/main" val="250506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New Temple Presidents and Matrons for 2021">
            <a:extLst>
              <a:ext uri="{FF2B5EF4-FFF2-40B4-BE49-F238E27FC236}">
                <a16:creationId xmlns:a16="http://schemas.microsoft.com/office/drawing/2014/main" id="{5AD900EF-93C3-433B-A678-092BCC5468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137"/>
          <a:stretch/>
        </p:blipFill>
        <p:spPr bwMode="auto">
          <a:xfrm>
            <a:off x="7111101" y="1293018"/>
            <a:ext cx="3175782" cy="37004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lantilla de Generic hotel room advertising | PosterMyWall">
            <a:extLst>
              <a:ext uri="{FF2B5EF4-FFF2-40B4-BE49-F238E27FC236}">
                <a16:creationId xmlns:a16="http://schemas.microsoft.com/office/drawing/2014/main" id="{50971ACB-DCA2-4A4B-AAA2-B09932F82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94" y="241262"/>
            <a:ext cx="3663461" cy="36634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Forma libre: forma 1">
            <a:extLst>
              <a:ext uri="{FF2B5EF4-FFF2-40B4-BE49-F238E27FC236}">
                <a16:creationId xmlns:a16="http://schemas.microsoft.com/office/drawing/2014/main" id="{87CB39FB-835A-4E01-A7D7-3345DA0C5921}"/>
              </a:ext>
            </a:extLst>
          </p:cNvPr>
          <p:cNvSpPr/>
          <p:nvPr/>
        </p:nvSpPr>
        <p:spPr>
          <a:xfrm>
            <a:off x="3828501" y="1519163"/>
            <a:ext cx="2453969" cy="3656910"/>
          </a:xfrm>
          <a:custGeom>
            <a:avLst/>
            <a:gdLst>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72308 w 2461846"/>
              <a:gd name="connsiteY4"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593970 w 2461846"/>
              <a:gd name="connsiteY4" fmla="*/ 1781908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945662 w 2461846"/>
              <a:gd name="connsiteY4" fmla="*/ 19694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234831 w 2461846"/>
              <a:gd name="connsiteY4" fmla="*/ 20710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294866 w 2584404"/>
              <a:gd name="connsiteY0" fmla="*/ 0 h 3665416"/>
              <a:gd name="connsiteX1" fmla="*/ 2576589 w 2584404"/>
              <a:gd name="connsiteY1" fmla="*/ 7816 h 3665416"/>
              <a:gd name="connsiteX2" fmla="*/ 2584404 w 2584404"/>
              <a:gd name="connsiteY2" fmla="*/ 3657600 h 3665416"/>
              <a:gd name="connsiteX3" fmla="*/ 122558 w 2584404"/>
              <a:gd name="connsiteY3" fmla="*/ 3665416 h 3665416"/>
              <a:gd name="connsiteX4" fmla="*/ 450804 w 2584404"/>
              <a:gd name="connsiteY4" fmla="*/ 3298093 h 3665416"/>
              <a:gd name="connsiteX5" fmla="*/ 1138559 w 2584404"/>
              <a:gd name="connsiteY5" fmla="*/ 2188307 h 3665416"/>
              <a:gd name="connsiteX6" fmla="*/ 1294866 w 2584404"/>
              <a:gd name="connsiteY6" fmla="*/ 0 h 3665416"/>
              <a:gd name="connsiteX0" fmla="*/ 1278624 w 2568162"/>
              <a:gd name="connsiteY0" fmla="*/ 0 h 3665416"/>
              <a:gd name="connsiteX1" fmla="*/ 2560347 w 2568162"/>
              <a:gd name="connsiteY1" fmla="*/ 7816 h 3665416"/>
              <a:gd name="connsiteX2" fmla="*/ 2568162 w 2568162"/>
              <a:gd name="connsiteY2" fmla="*/ 3657600 h 3665416"/>
              <a:gd name="connsiteX3" fmla="*/ 106316 w 2568162"/>
              <a:gd name="connsiteY3" fmla="*/ 3665416 h 3665416"/>
              <a:gd name="connsiteX4" fmla="*/ 434562 w 2568162"/>
              <a:gd name="connsiteY4" fmla="*/ 3298093 h 3665416"/>
              <a:gd name="connsiteX5" fmla="*/ 1122317 w 2568162"/>
              <a:gd name="connsiteY5" fmla="*/ 2188307 h 3665416"/>
              <a:gd name="connsiteX6" fmla="*/ 1278624 w 2568162"/>
              <a:gd name="connsiteY6" fmla="*/ 0 h 3665416"/>
              <a:gd name="connsiteX0" fmla="*/ 1250675 w 2540213"/>
              <a:gd name="connsiteY0" fmla="*/ 0 h 3665416"/>
              <a:gd name="connsiteX1" fmla="*/ 2532398 w 2540213"/>
              <a:gd name="connsiteY1" fmla="*/ 7816 h 3665416"/>
              <a:gd name="connsiteX2" fmla="*/ 2540213 w 2540213"/>
              <a:gd name="connsiteY2" fmla="*/ 3657600 h 3665416"/>
              <a:gd name="connsiteX3" fmla="*/ 78367 w 2540213"/>
              <a:gd name="connsiteY3" fmla="*/ 3665416 h 3665416"/>
              <a:gd name="connsiteX4" fmla="*/ 727044 w 2540213"/>
              <a:gd name="connsiteY4" fmla="*/ 2962031 h 3665416"/>
              <a:gd name="connsiteX5" fmla="*/ 1094368 w 2540213"/>
              <a:gd name="connsiteY5" fmla="*/ 2188307 h 3665416"/>
              <a:gd name="connsiteX6" fmla="*/ 1250675 w 2540213"/>
              <a:gd name="connsiteY6" fmla="*/ 0 h 3665416"/>
              <a:gd name="connsiteX0" fmla="*/ 1221481 w 2511019"/>
              <a:gd name="connsiteY0" fmla="*/ 0 h 3657601"/>
              <a:gd name="connsiteX1" fmla="*/ 2503204 w 2511019"/>
              <a:gd name="connsiteY1" fmla="*/ 7816 h 3657601"/>
              <a:gd name="connsiteX2" fmla="*/ 2511019 w 2511019"/>
              <a:gd name="connsiteY2" fmla="*/ 3657600 h 3657601"/>
              <a:gd name="connsiteX3" fmla="*/ 80434 w 2511019"/>
              <a:gd name="connsiteY3" fmla="*/ 3657601 h 3657601"/>
              <a:gd name="connsiteX4" fmla="*/ 697850 w 2511019"/>
              <a:gd name="connsiteY4" fmla="*/ 2962031 h 3657601"/>
              <a:gd name="connsiteX5" fmla="*/ 1065174 w 2511019"/>
              <a:gd name="connsiteY5" fmla="*/ 2188307 h 3657601"/>
              <a:gd name="connsiteX6" fmla="*/ 1221481 w 2511019"/>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17416 w 2430585"/>
              <a:gd name="connsiteY4" fmla="*/ 2962031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585" h="3657601">
                <a:moveTo>
                  <a:pt x="1141047" y="0"/>
                </a:moveTo>
                <a:lnTo>
                  <a:pt x="2422770" y="7816"/>
                </a:lnTo>
                <a:lnTo>
                  <a:pt x="2430585" y="3657600"/>
                </a:lnTo>
                <a:lnTo>
                  <a:pt x="0" y="3657601"/>
                </a:lnTo>
                <a:cubicBezTo>
                  <a:pt x="465015" y="3089683"/>
                  <a:pt x="471162" y="3044093"/>
                  <a:pt x="625231" y="2782277"/>
                </a:cubicBezTo>
                <a:cubicBezTo>
                  <a:pt x="732042" y="2543907"/>
                  <a:pt x="804621" y="2486552"/>
                  <a:pt x="969110" y="1922583"/>
                </a:cubicBezTo>
                <a:cubicBezTo>
                  <a:pt x="1065948" y="1424108"/>
                  <a:pt x="1282702" y="611309"/>
                  <a:pt x="1141047" y="0"/>
                </a:cubicBezTo>
                <a:close/>
              </a:path>
            </a:pathLst>
          </a:custGeom>
          <a:solidFill>
            <a:srgbClr val="3A5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4" name="CuadroTexto 3">
            <a:extLst>
              <a:ext uri="{FF2B5EF4-FFF2-40B4-BE49-F238E27FC236}">
                <a16:creationId xmlns:a16="http://schemas.microsoft.com/office/drawing/2014/main" id="{F554F461-B83C-4164-B487-EB368501B48B}"/>
              </a:ext>
            </a:extLst>
          </p:cNvPr>
          <p:cNvSpPr txBox="1"/>
          <p:nvPr/>
        </p:nvSpPr>
        <p:spPr>
          <a:xfrm>
            <a:off x="4931632" y="2648221"/>
            <a:ext cx="1289539" cy="584775"/>
          </a:xfrm>
          <a:prstGeom prst="rect">
            <a:avLst/>
          </a:prstGeom>
          <a:noFill/>
        </p:spPr>
        <p:txBody>
          <a:bodyPr wrap="square" rtlCol="0">
            <a:spAutoFit/>
          </a:bodyPr>
          <a:lstStyle/>
          <a:p>
            <a:pPr algn="r"/>
            <a:r>
              <a:rPr lang="es-ES" sz="1600" dirty="0">
                <a:solidFill>
                  <a:schemeClr val="bg1"/>
                </a:solidFill>
              </a:rPr>
              <a:t>“Enjoy your relax”</a:t>
            </a:r>
            <a:endParaRPr lang="es-PE" sz="1600" dirty="0">
              <a:solidFill>
                <a:schemeClr val="bg1"/>
              </a:solidFill>
            </a:endParaRPr>
          </a:p>
        </p:txBody>
      </p:sp>
      <p:sp>
        <p:nvSpPr>
          <p:cNvPr id="7" name="CuadroTexto 6">
            <a:extLst>
              <a:ext uri="{FF2B5EF4-FFF2-40B4-BE49-F238E27FC236}">
                <a16:creationId xmlns:a16="http://schemas.microsoft.com/office/drawing/2014/main" id="{9E0BFF12-E137-4210-B00F-958FCDE54CFF}"/>
              </a:ext>
            </a:extLst>
          </p:cNvPr>
          <p:cNvSpPr txBox="1"/>
          <p:nvPr/>
        </p:nvSpPr>
        <p:spPr>
          <a:xfrm>
            <a:off x="4923423" y="3304288"/>
            <a:ext cx="1289539" cy="600164"/>
          </a:xfrm>
          <a:prstGeom prst="rect">
            <a:avLst/>
          </a:prstGeom>
          <a:noFill/>
        </p:spPr>
        <p:txBody>
          <a:bodyPr wrap="square" rtlCol="0">
            <a:spAutoFit/>
          </a:bodyPr>
          <a:lstStyle/>
          <a:p>
            <a:pPr algn="r"/>
            <a:r>
              <a:rPr lang="es-ES" sz="1100" b="1" dirty="0">
                <a:solidFill>
                  <a:srgbClr val="CCCC00"/>
                </a:solidFill>
              </a:rPr>
              <a:t>BIG DISCOUNTS ON ALL RESERVATIONS</a:t>
            </a:r>
            <a:endParaRPr lang="es-PE" sz="1100" b="1" dirty="0">
              <a:solidFill>
                <a:srgbClr val="CCCC00"/>
              </a:solidFill>
            </a:endParaRPr>
          </a:p>
        </p:txBody>
      </p:sp>
      <p:sp>
        <p:nvSpPr>
          <p:cNvPr id="10" name="Forma libre: forma 9">
            <a:extLst>
              <a:ext uri="{FF2B5EF4-FFF2-40B4-BE49-F238E27FC236}">
                <a16:creationId xmlns:a16="http://schemas.microsoft.com/office/drawing/2014/main" id="{8139B408-388A-4287-86C3-1FC2C74383DC}"/>
              </a:ext>
            </a:extLst>
          </p:cNvPr>
          <p:cNvSpPr/>
          <p:nvPr/>
        </p:nvSpPr>
        <p:spPr>
          <a:xfrm>
            <a:off x="3825704" y="1526595"/>
            <a:ext cx="1255197" cy="3659306"/>
          </a:xfrm>
          <a:custGeom>
            <a:avLst/>
            <a:gdLst>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72308 w 2461846"/>
              <a:gd name="connsiteY4"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593970 w 2461846"/>
              <a:gd name="connsiteY4" fmla="*/ 1781908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945662 w 2461846"/>
              <a:gd name="connsiteY4" fmla="*/ 19694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234831 w 2461846"/>
              <a:gd name="connsiteY4" fmla="*/ 20710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294866 w 2584404"/>
              <a:gd name="connsiteY0" fmla="*/ 0 h 3665416"/>
              <a:gd name="connsiteX1" fmla="*/ 2576589 w 2584404"/>
              <a:gd name="connsiteY1" fmla="*/ 7816 h 3665416"/>
              <a:gd name="connsiteX2" fmla="*/ 2584404 w 2584404"/>
              <a:gd name="connsiteY2" fmla="*/ 3657600 h 3665416"/>
              <a:gd name="connsiteX3" fmla="*/ 122558 w 2584404"/>
              <a:gd name="connsiteY3" fmla="*/ 3665416 h 3665416"/>
              <a:gd name="connsiteX4" fmla="*/ 450804 w 2584404"/>
              <a:gd name="connsiteY4" fmla="*/ 3298093 h 3665416"/>
              <a:gd name="connsiteX5" fmla="*/ 1138559 w 2584404"/>
              <a:gd name="connsiteY5" fmla="*/ 2188307 h 3665416"/>
              <a:gd name="connsiteX6" fmla="*/ 1294866 w 2584404"/>
              <a:gd name="connsiteY6" fmla="*/ 0 h 3665416"/>
              <a:gd name="connsiteX0" fmla="*/ 1278624 w 2568162"/>
              <a:gd name="connsiteY0" fmla="*/ 0 h 3665416"/>
              <a:gd name="connsiteX1" fmla="*/ 2560347 w 2568162"/>
              <a:gd name="connsiteY1" fmla="*/ 7816 h 3665416"/>
              <a:gd name="connsiteX2" fmla="*/ 2568162 w 2568162"/>
              <a:gd name="connsiteY2" fmla="*/ 3657600 h 3665416"/>
              <a:gd name="connsiteX3" fmla="*/ 106316 w 2568162"/>
              <a:gd name="connsiteY3" fmla="*/ 3665416 h 3665416"/>
              <a:gd name="connsiteX4" fmla="*/ 434562 w 2568162"/>
              <a:gd name="connsiteY4" fmla="*/ 3298093 h 3665416"/>
              <a:gd name="connsiteX5" fmla="*/ 1122317 w 2568162"/>
              <a:gd name="connsiteY5" fmla="*/ 2188307 h 3665416"/>
              <a:gd name="connsiteX6" fmla="*/ 1278624 w 2568162"/>
              <a:gd name="connsiteY6" fmla="*/ 0 h 3665416"/>
              <a:gd name="connsiteX0" fmla="*/ 1250675 w 2540213"/>
              <a:gd name="connsiteY0" fmla="*/ 0 h 3665416"/>
              <a:gd name="connsiteX1" fmla="*/ 2532398 w 2540213"/>
              <a:gd name="connsiteY1" fmla="*/ 7816 h 3665416"/>
              <a:gd name="connsiteX2" fmla="*/ 2540213 w 2540213"/>
              <a:gd name="connsiteY2" fmla="*/ 3657600 h 3665416"/>
              <a:gd name="connsiteX3" fmla="*/ 78367 w 2540213"/>
              <a:gd name="connsiteY3" fmla="*/ 3665416 h 3665416"/>
              <a:gd name="connsiteX4" fmla="*/ 727044 w 2540213"/>
              <a:gd name="connsiteY4" fmla="*/ 2962031 h 3665416"/>
              <a:gd name="connsiteX5" fmla="*/ 1094368 w 2540213"/>
              <a:gd name="connsiteY5" fmla="*/ 2188307 h 3665416"/>
              <a:gd name="connsiteX6" fmla="*/ 1250675 w 2540213"/>
              <a:gd name="connsiteY6" fmla="*/ 0 h 3665416"/>
              <a:gd name="connsiteX0" fmla="*/ 1221481 w 2511019"/>
              <a:gd name="connsiteY0" fmla="*/ 0 h 3657601"/>
              <a:gd name="connsiteX1" fmla="*/ 2503204 w 2511019"/>
              <a:gd name="connsiteY1" fmla="*/ 7816 h 3657601"/>
              <a:gd name="connsiteX2" fmla="*/ 2511019 w 2511019"/>
              <a:gd name="connsiteY2" fmla="*/ 3657600 h 3657601"/>
              <a:gd name="connsiteX3" fmla="*/ 80434 w 2511019"/>
              <a:gd name="connsiteY3" fmla="*/ 3657601 h 3657601"/>
              <a:gd name="connsiteX4" fmla="*/ 697850 w 2511019"/>
              <a:gd name="connsiteY4" fmla="*/ 2962031 h 3657601"/>
              <a:gd name="connsiteX5" fmla="*/ 1065174 w 2511019"/>
              <a:gd name="connsiteY5" fmla="*/ 2188307 h 3657601"/>
              <a:gd name="connsiteX6" fmla="*/ 1221481 w 2511019"/>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17416 w 2430585"/>
              <a:gd name="connsiteY4" fmla="*/ 2962031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1300096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1300096"/>
              <a:gd name="connsiteY0" fmla="*/ 0 h 3657601"/>
              <a:gd name="connsiteX1" fmla="*/ 1300096 w 1300096"/>
              <a:gd name="connsiteY1" fmla="*/ 7816 h 3657601"/>
              <a:gd name="connsiteX2" fmla="*/ 1246588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428615"/>
              <a:gd name="connsiteY0" fmla="*/ 0 h 3657601"/>
              <a:gd name="connsiteX1" fmla="*/ 1300096 w 1428615"/>
              <a:gd name="connsiteY1" fmla="*/ 7816 h 3657601"/>
              <a:gd name="connsiteX2" fmla="*/ 1246588 w 1428615"/>
              <a:gd name="connsiteY2" fmla="*/ 3657600 h 3657601"/>
              <a:gd name="connsiteX3" fmla="*/ 0 w 1428615"/>
              <a:gd name="connsiteY3" fmla="*/ 3657601 h 3657601"/>
              <a:gd name="connsiteX4" fmla="*/ 625231 w 1428615"/>
              <a:gd name="connsiteY4" fmla="*/ 2782277 h 3657601"/>
              <a:gd name="connsiteX5" fmla="*/ 969110 w 1428615"/>
              <a:gd name="connsiteY5" fmla="*/ 1922583 h 3657601"/>
              <a:gd name="connsiteX6" fmla="*/ 1141047 w 1428615"/>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187742"/>
              <a:gd name="connsiteY0" fmla="*/ 1693 h 3659294"/>
              <a:gd name="connsiteX1" fmla="*/ 1158582 w 1187742"/>
              <a:gd name="connsiteY1" fmla="*/ 0 h 3659294"/>
              <a:gd name="connsiteX2" fmla="*/ 539020 w 1187742"/>
              <a:gd name="connsiteY2" fmla="*/ 3659293 h 3659294"/>
              <a:gd name="connsiteX3" fmla="*/ 0 w 1187742"/>
              <a:gd name="connsiteY3" fmla="*/ 3659294 h 3659294"/>
              <a:gd name="connsiteX4" fmla="*/ 625231 w 1187742"/>
              <a:gd name="connsiteY4" fmla="*/ 2783970 h 3659294"/>
              <a:gd name="connsiteX5" fmla="*/ 969110 w 1187742"/>
              <a:gd name="connsiteY5" fmla="*/ 1924276 h 3659294"/>
              <a:gd name="connsiteX6" fmla="*/ 1141047 w 1187742"/>
              <a:gd name="connsiteY6" fmla="*/ 1693 h 3659294"/>
              <a:gd name="connsiteX0" fmla="*/ 1141047 w 1299030"/>
              <a:gd name="connsiteY0" fmla="*/ 1693 h 3659294"/>
              <a:gd name="connsiteX1" fmla="*/ 1158582 w 1299030"/>
              <a:gd name="connsiteY1" fmla="*/ 0 h 3659294"/>
              <a:gd name="connsiteX2" fmla="*/ 539020 w 1299030"/>
              <a:gd name="connsiteY2" fmla="*/ 3659293 h 3659294"/>
              <a:gd name="connsiteX3" fmla="*/ 0 w 1299030"/>
              <a:gd name="connsiteY3" fmla="*/ 3659294 h 3659294"/>
              <a:gd name="connsiteX4" fmla="*/ 625231 w 1299030"/>
              <a:gd name="connsiteY4" fmla="*/ 2783970 h 3659294"/>
              <a:gd name="connsiteX5" fmla="*/ 969110 w 1299030"/>
              <a:gd name="connsiteY5" fmla="*/ 1924276 h 3659294"/>
              <a:gd name="connsiteX6" fmla="*/ 1141047 w 1299030"/>
              <a:gd name="connsiteY6" fmla="*/ 1693 h 3659294"/>
              <a:gd name="connsiteX0" fmla="*/ 1141047 w 1257584"/>
              <a:gd name="connsiteY0" fmla="*/ 1693 h 3659294"/>
              <a:gd name="connsiteX1" fmla="*/ 1158582 w 1257584"/>
              <a:gd name="connsiteY1" fmla="*/ 0 h 3659294"/>
              <a:gd name="connsiteX2" fmla="*/ 539020 w 1257584"/>
              <a:gd name="connsiteY2" fmla="*/ 3659293 h 3659294"/>
              <a:gd name="connsiteX3" fmla="*/ 0 w 1257584"/>
              <a:gd name="connsiteY3" fmla="*/ 3659294 h 3659294"/>
              <a:gd name="connsiteX4" fmla="*/ 625231 w 1257584"/>
              <a:gd name="connsiteY4" fmla="*/ 2783970 h 3659294"/>
              <a:gd name="connsiteX5" fmla="*/ 969110 w 1257584"/>
              <a:gd name="connsiteY5" fmla="*/ 1924276 h 3659294"/>
              <a:gd name="connsiteX6" fmla="*/ 1141047 w 1257584"/>
              <a:gd name="connsiteY6" fmla="*/ 1693 h 3659294"/>
              <a:gd name="connsiteX0" fmla="*/ 1141047 w 1243236"/>
              <a:gd name="connsiteY0" fmla="*/ 1693 h 3664048"/>
              <a:gd name="connsiteX1" fmla="*/ 1158582 w 1243236"/>
              <a:gd name="connsiteY1" fmla="*/ 0 h 3664048"/>
              <a:gd name="connsiteX2" fmla="*/ 458830 w 1243236"/>
              <a:gd name="connsiteY2" fmla="*/ 3664048 h 3664048"/>
              <a:gd name="connsiteX3" fmla="*/ 0 w 1243236"/>
              <a:gd name="connsiteY3" fmla="*/ 3659294 h 3664048"/>
              <a:gd name="connsiteX4" fmla="*/ 625231 w 1243236"/>
              <a:gd name="connsiteY4" fmla="*/ 2783970 h 3664048"/>
              <a:gd name="connsiteX5" fmla="*/ 969110 w 1243236"/>
              <a:gd name="connsiteY5" fmla="*/ 1924276 h 3664048"/>
              <a:gd name="connsiteX6" fmla="*/ 1141047 w 1243236"/>
              <a:gd name="connsiteY6" fmla="*/ 1693 h 3664048"/>
              <a:gd name="connsiteX0" fmla="*/ 1141047 w 1243236"/>
              <a:gd name="connsiteY0" fmla="*/ 1693 h 3664062"/>
              <a:gd name="connsiteX1" fmla="*/ 1158582 w 1243236"/>
              <a:gd name="connsiteY1" fmla="*/ 0 h 3664062"/>
              <a:gd name="connsiteX2" fmla="*/ 458830 w 1243236"/>
              <a:gd name="connsiteY2" fmla="*/ 3664048 h 3664062"/>
              <a:gd name="connsiteX3" fmla="*/ 0 w 1243236"/>
              <a:gd name="connsiteY3" fmla="*/ 3664062 h 3664062"/>
              <a:gd name="connsiteX4" fmla="*/ 625231 w 1243236"/>
              <a:gd name="connsiteY4" fmla="*/ 2783970 h 3664062"/>
              <a:gd name="connsiteX5" fmla="*/ 969110 w 1243236"/>
              <a:gd name="connsiteY5" fmla="*/ 1924276 h 3664062"/>
              <a:gd name="connsiteX6" fmla="*/ 1141047 w 1243236"/>
              <a:gd name="connsiteY6" fmla="*/ 1693 h 366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236" h="3664062">
                <a:moveTo>
                  <a:pt x="1141047" y="1693"/>
                </a:moveTo>
                <a:lnTo>
                  <a:pt x="1158582" y="0"/>
                </a:lnTo>
                <a:cubicBezTo>
                  <a:pt x="1381317" y="1435319"/>
                  <a:pt x="1170081" y="1881624"/>
                  <a:pt x="458830" y="3664048"/>
                </a:cubicBezTo>
                <a:lnTo>
                  <a:pt x="0" y="3664062"/>
                </a:lnTo>
                <a:cubicBezTo>
                  <a:pt x="465015" y="3096144"/>
                  <a:pt x="471162" y="3045786"/>
                  <a:pt x="625231" y="2783970"/>
                </a:cubicBezTo>
                <a:cubicBezTo>
                  <a:pt x="732042" y="2545600"/>
                  <a:pt x="804621" y="2488245"/>
                  <a:pt x="969110" y="1924276"/>
                </a:cubicBezTo>
                <a:cubicBezTo>
                  <a:pt x="1065948" y="1425801"/>
                  <a:pt x="1282702" y="613002"/>
                  <a:pt x="1141047" y="1693"/>
                </a:cubicBezTo>
                <a:close/>
              </a:path>
            </a:pathLst>
          </a:cu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5" name="Imagen 4">
            <a:extLst>
              <a:ext uri="{FF2B5EF4-FFF2-40B4-BE49-F238E27FC236}">
                <a16:creationId xmlns:a16="http://schemas.microsoft.com/office/drawing/2014/main" id="{B24C11A5-C3CC-4520-A879-B24CE7E7B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667" y="1629228"/>
            <a:ext cx="1094154" cy="1094154"/>
          </a:xfrm>
          <a:prstGeom prst="rect">
            <a:avLst/>
          </a:prstGeom>
        </p:spPr>
      </p:pic>
    </p:spTree>
    <p:extLst>
      <p:ext uri="{BB962C8B-B14F-4D97-AF65-F5344CB8AC3E}">
        <p14:creationId xmlns:p14="http://schemas.microsoft.com/office/powerpoint/2010/main" val="2364998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7B9045-F99B-4C7B-B143-C983B6ED74CF}"/>
              </a:ext>
            </a:extLst>
          </p:cNvPr>
          <p:cNvPicPr>
            <a:picLocks noChangeAspect="1"/>
          </p:cNvPicPr>
          <p:nvPr/>
        </p:nvPicPr>
        <p:blipFill>
          <a:blip r:embed="rId2"/>
          <a:stretch>
            <a:fillRect/>
          </a:stretch>
        </p:blipFill>
        <p:spPr>
          <a:xfrm>
            <a:off x="2159739" y="1713273"/>
            <a:ext cx="6840305" cy="3700593"/>
          </a:xfrm>
          <a:prstGeom prst="rect">
            <a:avLst/>
          </a:prstGeom>
        </p:spPr>
      </p:pic>
    </p:spTree>
    <p:extLst>
      <p:ext uri="{BB962C8B-B14F-4D97-AF65-F5344CB8AC3E}">
        <p14:creationId xmlns:p14="http://schemas.microsoft.com/office/powerpoint/2010/main" val="313993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970A735-FBC3-413D-8257-84C3B23937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9222" y="482599"/>
            <a:ext cx="5500077" cy="5500077"/>
          </a:xfrm>
          <a:prstGeom prst="rect">
            <a:avLst/>
          </a:prstGeom>
        </p:spPr>
      </p:pic>
      <p:sp>
        <p:nvSpPr>
          <p:cNvPr id="5" name="Rectángulo 4">
            <a:extLst>
              <a:ext uri="{FF2B5EF4-FFF2-40B4-BE49-F238E27FC236}">
                <a16:creationId xmlns:a16="http://schemas.microsoft.com/office/drawing/2014/main" id="{4823879A-E689-4622-96B3-6B7672CC0BE5}"/>
              </a:ext>
            </a:extLst>
          </p:cNvPr>
          <p:cNvSpPr/>
          <p:nvPr/>
        </p:nvSpPr>
        <p:spPr>
          <a:xfrm>
            <a:off x="6660179" y="3110523"/>
            <a:ext cx="920744" cy="923330"/>
          </a:xfrm>
          <a:prstGeom prst="rect">
            <a:avLst/>
          </a:prstGeom>
          <a:noFill/>
        </p:spPr>
        <p:txBody>
          <a:bodyPr wrap="square" lIns="91440" tIns="45720" rIns="91440" bIns="45720">
            <a:spAutoFit/>
          </a:bodyPr>
          <a:lstStyle/>
          <a:p>
            <a:pPr algn="ctr"/>
            <a:r>
              <a:rPr lang="es-E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a:t>
            </a:r>
          </a:p>
        </p:txBody>
      </p:sp>
    </p:spTree>
    <p:extLst>
      <p:ext uri="{BB962C8B-B14F-4D97-AF65-F5344CB8AC3E}">
        <p14:creationId xmlns:p14="http://schemas.microsoft.com/office/powerpoint/2010/main" val="1615626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F37E8971-A471-4F0F-8DF2-9733D7AAFB0D}"/>
              </a:ext>
            </a:extLst>
          </p:cNvPr>
          <p:cNvGrpSpPr/>
          <p:nvPr/>
        </p:nvGrpSpPr>
        <p:grpSpPr>
          <a:xfrm>
            <a:off x="0" y="1231481"/>
            <a:ext cx="12192000" cy="3864394"/>
            <a:chOff x="0" y="1393406"/>
            <a:chExt cx="12192000" cy="3864394"/>
          </a:xfrm>
        </p:grpSpPr>
        <p:pic>
          <p:nvPicPr>
            <p:cNvPr id="4" name="Imagen 3">
              <a:extLst>
                <a:ext uri="{FF2B5EF4-FFF2-40B4-BE49-F238E27FC236}">
                  <a16:creationId xmlns:a16="http://schemas.microsoft.com/office/drawing/2014/main" id="{99127D5A-BC02-4C70-B6F5-35BF12AB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12192000" cy="3657600"/>
            </a:xfrm>
            <a:prstGeom prst="rect">
              <a:avLst/>
            </a:prstGeom>
          </p:spPr>
        </p:pic>
        <p:sp>
          <p:nvSpPr>
            <p:cNvPr id="5" name="Forma libre: forma 4">
              <a:extLst>
                <a:ext uri="{FF2B5EF4-FFF2-40B4-BE49-F238E27FC236}">
                  <a16:creationId xmlns:a16="http://schemas.microsoft.com/office/drawing/2014/main" id="{27625866-67FF-407E-B013-2A6BD9B53C9E}"/>
                </a:ext>
              </a:extLst>
            </p:cNvPr>
            <p:cNvSpPr/>
            <p:nvPr/>
          </p:nvSpPr>
          <p:spPr>
            <a:xfrm>
              <a:off x="6924799" y="1600890"/>
              <a:ext cx="5267201" cy="3647088"/>
            </a:xfrm>
            <a:custGeom>
              <a:avLst/>
              <a:gdLst>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72308 w 2461846"/>
                <a:gd name="connsiteY4"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593970 w 2461846"/>
                <a:gd name="connsiteY4" fmla="*/ 1781908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945662 w 2461846"/>
                <a:gd name="connsiteY4" fmla="*/ 19694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234831 w 2461846"/>
                <a:gd name="connsiteY4" fmla="*/ 20710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294866 w 2584404"/>
                <a:gd name="connsiteY0" fmla="*/ 0 h 3665416"/>
                <a:gd name="connsiteX1" fmla="*/ 2576589 w 2584404"/>
                <a:gd name="connsiteY1" fmla="*/ 7816 h 3665416"/>
                <a:gd name="connsiteX2" fmla="*/ 2584404 w 2584404"/>
                <a:gd name="connsiteY2" fmla="*/ 3657600 h 3665416"/>
                <a:gd name="connsiteX3" fmla="*/ 122558 w 2584404"/>
                <a:gd name="connsiteY3" fmla="*/ 3665416 h 3665416"/>
                <a:gd name="connsiteX4" fmla="*/ 450804 w 2584404"/>
                <a:gd name="connsiteY4" fmla="*/ 3298093 h 3665416"/>
                <a:gd name="connsiteX5" fmla="*/ 1138559 w 2584404"/>
                <a:gd name="connsiteY5" fmla="*/ 2188307 h 3665416"/>
                <a:gd name="connsiteX6" fmla="*/ 1294866 w 2584404"/>
                <a:gd name="connsiteY6" fmla="*/ 0 h 3665416"/>
                <a:gd name="connsiteX0" fmla="*/ 1278624 w 2568162"/>
                <a:gd name="connsiteY0" fmla="*/ 0 h 3665416"/>
                <a:gd name="connsiteX1" fmla="*/ 2560347 w 2568162"/>
                <a:gd name="connsiteY1" fmla="*/ 7816 h 3665416"/>
                <a:gd name="connsiteX2" fmla="*/ 2568162 w 2568162"/>
                <a:gd name="connsiteY2" fmla="*/ 3657600 h 3665416"/>
                <a:gd name="connsiteX3" fmla="*/ 106316 w 2568162"/>
                <a:gd name="connsiteY3" fmla="*/ 3665416 h 3665416"/>
                <a:gd name="connsiteX4" fmla="*/ 434562 w 2568162"/>
                <a:gd name="connsiteY4" fmla="*/ 3298093 h 3665416"/>
                <a:gd name="connsiteX5" fmla="*/ 1122317 w 2568162"/>
                <a:gd name="connsiteY5" fmla="*/ 2188307 h 3665416"/>
                <a:gd name="connsiteX6" fmla="*/ 1278624 w 2568162"/>
                <a:gd name="connsiteY6" fmla="*/ 0 h 3665416"/>
                <a:gd name="connsiteX0" fmla="*/ 1250675 w 2540213"/>
                <a:gd name="connsiteY0" fmla="*/ 0 h 3665416"/>
                <a:gd name="connsiteX1" fmla="*/ 2532398 w 2540213"/>
                <a:gd name="connsiteY1" fmla="*/ 7816 h 3665416"/>
                <a:gd name="connsiteX2" fmla="*/ 2540213 w 2540213"/>
                <a:gd name="connsiteY2" fmla="*/ 3657600 h 3665416"/>
                <a:gd name="connsiteX3" fmla="*/ 78367 w 2540213"/>
                <a:gd name="connsiteY3" fmla="*/ 3665416 h 3665416"/>
                <a:gd name="connsiteX4" fmla="*/ 727044 w 2540213"/>
                <a:gd name="connsiteY4" fmla="*/ 2962031 h 3665416"/>
                <a:gd name="connsiteX5" fmla="*/ 1094368 w 2540213"/>
                <a:gd name="connsiteY5" fmla="*/ 2188307 h 3665416"/>
                <a:gd name="connsiteX6" fmla="*/ 1250675 w 2540213"/>
                <a:gd name="connsiteY6" fmla="*/ 0 h 3665416"/>
                <a:gd name="connsiteX0" fmla="*/ 1221481 w 2511019"/>
                <a:gd name="connsiteY0" fmla="*/ 0 h 3657601"/>
                <a:gd name="connsiteX1" fmla="*/ 2503204 w 2511019"/>
                <a:gd name="connsiteY1" fmla="*/ 7816 h 3657601"/>
                <a:gd name="connsiteX2" fmla="*/ 2511019 w 2511019"/>
                <a:gd name="connsiteY2" fmla="*/ 3657600 h 3657601"/>
                <a:gd name="connsiteX3" fmla="*/ 80434 w 2511019"/>
                <a:gd name="connsiteY3" fmla="*/ 3657601 h 3657601"/>
                <a:gd name="connsiteX4" fmla="*/ 697850 w 2511019"/>
                <a:gd name="connsiteY4" fmla="*/ 2962031 h 3657601"/>
                <a:gd name="connsiteX5" fmla="*/ 1065174 w 2511019"/>
                <a:gd name="connsiteY5" fmla="*/ 2188307 h 3657601"/>
                <a:gd name="connsiteX6" fmla="*/ 1221481 w 2511019"/>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17416 w 2430585"/>
                <a:gd name="connsiteY4" fmla="*/ 2962031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585" h="3657601">
                  <a:moveTo>
                    <a:pt x="1141047" y="0"/>
                  </a:moveTo>
                  <a:lnTo>
                    <a:pt x="2422770" y="7816"/>
                  </a:lnTo>
                  <a:lnTo>
                    <a:pt x="2430585" y="3657600"/>
                  </a:lnTo>
                  <a:lnTo>
                    <a:pt x="0" y="3657601"/>
                  </a:lnTo>
                  <a:cubicBezTo>
                    <a:pt x="465015" y="3089683"/>
                    <a:pt x="471162" y="3044093"/>
                    <a:pt x="625231" y="2782277"/>
                  </a:cubicBezTo>
                  <a:cubicBezTo>
                    <a:pt x="732042" y="2543907"/>
                    <a:pt x="804621" y="2486552"/>
                    <a:pt x="969110" y="1922583"/>
                  </a:cubicBezTo>
                  <a:cubicBezTo>
                    <a:pt x="1065948" y="1424108"/>
                    <a:pt x="1282702" y="611309"/>
                    <a:pt x="1141047" y="0"/>
                  </a:cubicBezTo>
                  <a:close/>
                </a:path>
              </a:pathLst>
            </a:custGeom>
            <a:solidFill>
              <a:srgbClr val="3A5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6" name="CuadroTexto 5">
              <a:extLst>
                <a:ext uri="{FF2B5EF4-FFF2-40B4-BE49-F238E27FC236}">
                  <a16:creationId xmlns:a16="http://schemas.microsoft.com/office/drawing/2014/main" id="{59884B3C-8815-411E-B983-7EB441DDC5D8}"/>
                </a:ext>
              </a:extLst>
            </p:cNvPr>
            <p:cNvSpPr txBox="1"/>
            <p:nvPr/>
          </p:nvSpPr>
          <p:spPr>
            <a:xfrm>
              <a:off x="9357413" y="2986263"/>
              <a:ext cx="2767868" cy="461665"/>
            </a:xfrm>
            <a:prstGeom prst="rect">
              <a:avLst/>
            </a:prstGeom>
            <a:noFill/>
          </p:spPr>
          <p:txBody>
            <a:bodyPr wrap="square" rtlCol="0">
              <a:spAutoFit/>
            </a:bodyPr>
            <a:lstStyle/>
            <a:p>
              <a:pPr algn="r"/>
              <a:r>
                <a:rPr lang="es-ES" sz="2400" dirty="0">
                  <a:solidFill>
                    <a:schemeClr val="bg1"/>
                  </a:solidFill>
                </a:rPr>
                <a:t>“Enjoy your relax”</a:t>
              </a:r>
              <a:endParaRPr lang="es-PE" sz="2400" dirty="0">
                <a:solidFill>
                  <a:schemeClr val="bg1"/>
                </a:solidFill>
              </a:endParaRPr>
            </a:p>
          </p:txBody>
        </p:sp>
        <p:sp>
          <p:nvSpPr>
            <p:cNvPr id="7" name="CuadroTexto 6">
              <a:extLst>
                <a:ext uri="{FF2B5EF4-FFF2-40B4-BE49-F238E27FC236}">
                  <a16:creationId xmlns:a16="http://schemas.microsoft.com/office/drawing/2014/main" id="{37AEE74E-8B12-4E85-B1F4-5DA22B519506}"/>
                </a:ext>
              </a:extLst>
            </p:cNvPr>
            <p:cNvSpPr txBox="1"/>
            <p:nvPr/>
          </p:nvSpPr>
          <p:spPr>
            <a:xfrm>
              <a:off x="9253009" y="3763177"/>
              <a:ext cx="2767868" cy="584775"/>
            </a:xfrm>
            <a:prstGeom prst="rect">
              <a:avLst/>
            </a:prstGeom>
            <a:noFill/>
          </p:spPr>
          <p:txBody>
            <a:bodyPr wrap="square" rtlCol="0">
              <a:spAutoFit/>
            </a:bodyPr>
            <a:lstStyle/>
            <a:p>
              <a:pPr algn="r"/>
              <a:r>
                <a:rPr lang="es-ES" sz="1600" b="1" dirty="0">
                  <a:solidFill>
                    <a:srgbClr val="CCCC00"/>
                  </a:solidFill>
                </a:rPr>
                <a:t>BIG DISCOUNTS ON ALL RESERVATIONS</a:t>
              </a:r>
              <a:endParaRPr lang="es-PE" sz="1600" b="1" dirty="0">
                <a:solidFill>
                  <a:srgbClr val="CCCC00"/>
                </a:solidFill>
              </a:endParaRPr>
            </a:p>
          </p:txBody>
        </p:sp>
        <p:sp>
          <p:nvSpPr>
            <p:cNvPr id="8" name="Forma libre: forma 7">
              <a:extLst>
                <a:ext uri="{FF2B5EF4-FFF2-40B4-BE49-F238E27FC236}">
                  <a16:creationId xmlns:a16="http://schemas.microsoft.com/office/drawing/2014/main" id="{F253EF80-AE5A-44D3-BD7E-EC925C1A1471}"/>
                </a:ext>
              </a:extLst>
            </p:cNvPr>
            <p:cNvSpPr/>
            <p:nvPr/>
          </p:nvSpPr>
          <p:spPr>
            <a:xfrm>
              <a:off x="6924799" y="1598500"/>
              <a:ext cx="2694156" cy="3649478"/>
            </a:xfrm>
            <a:custGeom>
              <a:avLst/>
              <a:gdLst>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72308 w 2461846"/>
                <a:gd name="connsiteY4"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593970 w 2461846"/>
                <a:gd name="connsiteY4" fmla="*/ 1781908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945662 w 2461846"/>
                <a:gd name="connsiteY4" fmla="*/ 19694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234831 w 2461846"/>
                <a:gd name="connsiteY4" fmla="*/ 207107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101970 w 2461846"/>
                <a:gd name="connsiteY4" fmla="*/ 2039815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94155 w 2461846"/>
                <a:gd name="connsiteY4" fmla="*/ 2172676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172308 w 2461846"/>
                <a:gd name="connsiteY0" fmla="*/ 0 h 3665416"/>
                <a:gd name="connsiteX1" fmla="*/ 2454031 w 2461846"/>
                <a:gd name="connsiteY1" fmla="*/ 7816 h 3665416"/>
                <a:gd name="connsiteX2" fmla="*/ 2461846 w 2461846"/>
                <a:gd name="connsiteY2" fmla="*/ 3657600 h 3665416"/>
                <a:gd name="connsiteX3" fmla="*/ 0 w 2461846"/>
                <a:gd name="connsiteY3" fmla="*/ 3665416 h 3665416"/>
                <a:gd name="connsiteX4" fmla="*/ 1016001 w 2461846"/>
                <a:gd name="connsiteY4" fmla="*/ 2188307 h 3665416"/>
                <a:gd name="connsiteX5" fmla="*/ 1172308 w 2461846"/>
                <a:gd name="connsiteY5" fmla="*/ 0 h 3665416"/>
                <a:gd name="connsiteX0" fmla="*/ 1294866 w 2584404"/>
                <a:gd name="connsiteY0" fmla="*/ 0 h 3665416"/>
                <a:gd name="connsiteX1" fmla="*/ 2576589 w 2584404"/>
                <a:gd name="connsiteY1" fmla="*/ 7816 h 3665416"/>
                <a:gd name="connsiteX2" fmla="*/ 2584404 w 2584404"/>
                <a:gd name="connsiteY2" fmla="*/ 3657600 h 3665416"/>
                <a:gd name="connsiteX3" fmla="*/ 122558 w 2584404"/>
                <a:gd name="connsiteY3" fmla="*/ 3665416 h 3665416"/>
                <a:gd name="connsiteX4" fmla="*/ 450804 w 2584404"/>
                <a:gd name="connsiteY4" fmla="*/ 3298093 h 3665416"/>
                <a:gd name="connsiteX5" fmla="*/ 1138559 w 2584404"/>
                <a:gd name="connsiteY5" fmla="*/ 2188307 h 3665416"/>
                <a:gd name="connsiteX6" fmla="*/ 1294866 w 2584404"/>
                <a:gd name="connsiteY6" fmla="*/ 0 h 3665416"/>
                <a:gd name="connsiteX0" fmla="*/ 1278624 w 2568162"/>
                <a:gd name="connsiteY0" fmla="*/ 0 h 3665416"/>
                <a:gd name="connsiteX1" fmla="*/ 2560347 w 2568162"/>
                <a:gd name="connsiteY1" fmla="*/ 7816 h 3665416"/>
                <a:gd name="connsiteX2" fmla="*/ 2568162 w 2568162"/>
                <a:gd name="connsiteY2" fmla="*/ 3657600 h 3665416"/>
                <a:gd name="connsiteX3" fmla="*/ 106316 w 2568162"/>
                <a:gd name="connsiteY3" fmla="*/ 3665416 h 3665416"/>
                <a:gd name="connsiteX4" fmla="*/ 434562 w 2568162"/>
                <a:gd name="connsiteY4" fmla="*/ 3298093 h 3665416"/>
                <a:gd name="connsiteX5" fmla="*/ 1122317 w 2568162"/>
                <a:gd name="connsiteY5" fmla="*/ 2188307 h 3665416"/>
                <a:gd name="connsiteX6" fmla="*/ 1278624 w 2568162"/>
                <a:gd name="connsiteY6" fmla="*/ 0 h 3665416"/>
                <a:gd name="connsiteX0" fmla="*/ 1250675 w 2540213"/>
                <a:gd name="connsiteY0" fmla="*/ 0 h 3665416"/>
                <a:gd name="connsiteX1" fmla="*/ 2532398 w 2540213"/>
                <a:gd name="connsiteY1" fmla="*/ 7816 h 3665416"/>
                <a:gd name="connsiteX2" fmla="*/ 2540213 w 2540213"/>
                <a:gd name="connsiteY2" fmla="*/ 3657600 h 3665416"/>
                <a:gd name="connsiteX3" fmla="*/ 78367 w 2540213"/>
                <a:gd name="connsiteY3" fmla="*/ 3665416 h 3665416"/>
                <a:gd name="connsiteX4" fmla="*/ 727044 w 2540213"/>
                <a:gd name="connsiteY4" fmla="*/ 2962031 h 3665416"/>
                <a:gd name="connsiteX5" fmla="*/ 1094368 w 2540213"/>
                <a:gd name="connsiteY5" fmla="*/ 2188307 h 3665416"/>
                <a:gd name="connsiteX6" fmla="*/ 1250675 w 2540213"/>
                <a:gd name="connsiteY6" fmla="*/ 0 h 3665416"/>
                <a:gd name="connsiteX0" fmla="*/ 1221481 w 2511019"/>
                <a:gd name="connsiteY0" fmla="*/ 0 h 3657601"/>
                <a:gd name="connsiteX1" fmla="*/ 2503204 w 2511019"/>
                <a:gd name="connsiteY1" fmla="*/ 7816 h 3657601"/>
                <a:gd name="connsiteX2" fmla="*/ 2511019 w 2511019"/>
                <a:gd name="connsiteY2" fmla="*/ 3657600 h 3657601"/>
                <a:gd name="connsiteX3" fmla="*/ 80434 w 2511019"/>
                <a:gd name="connsiteY3" fmla="*/ 3657601 h 3657601"/>
                <a:gd name="connsiteX4" fmla="*/ 697850 w 2511019"/>
                <a:gd name="connsiteY4" fmla="*/ 2962031 h 3657601"/>
                <a:gd name="connsiteX5" fmla="*/ 1065174 w 2511019"/>
                <a:gd name="connsiteY5" fmla="*/ 2188307 h 3657601"/>
                <a:gd name="connsiteX6" fmla="*/ 1221481 w 2511019"/>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17416 w 2430585"/>
                <a:gd name="connsiteY4" fmla="*/ 2962031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84740 w 2430585"/>
                <a:gd name="connsiteY5" fmla="*/ 2188307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562708 w 2430585"/>
                <a:gd name="connsiteY4" fmla="*/ 2790092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2422770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2430585"/>
                <a:gd name="connsiteY0" fmla="*/ 0 h 3657601"/>
                <a:gd name="connsiteX1" fmla="*/ 1300096 w 2430585"/>
                <a:gd name="connsiteY1" fmla="*/ 7816 h 3657601"/>
                <a:gd name="connsiteX2" fmla="*/ 2430585 w 2430585"/>
                <a:gd name="connsiteY2" fmla="*/ 3657600 h 3657601"/>
                <a:gd name="connsiteX3" fmla="*/ 0 w 2430585"/>
                <a:gd name="connsiteY3" fmla="*/ 3657601 h 3657601"/>
                <a:gd name="connsiteX4" fmla="*/ 625231 w 2430585"/>
                <a:gd name="connsiteY4" fmla="*/ 2782277 h 3657601"/>
                <a:gd name="connsiteX5" fmla="*/ 969110 w 2430585"/>
                <a:gd name="connsiteY5" fmla="*/ 1922583 h 3657601"/>
                <a:gd name="connsiteX6" fmla="*/ 1141047 w 2430585"/>
                <a:gd name="connsiteY6" fmla="*/ 0 h 3657601"/>
                <a:gd name="connsiteX0" fmla="*/ 1141047 w 1300096"/>
                <a:gd name="connsiteY0" fmla="*/ 0 h 3657601"/>
                <a:gd name="connsiteX1" fmla="*/ 1300096 w 1300096"/>
                <a:gd name="connsiteY1" fmla="*/ 7816 h 3657601"/>
                <a:gd name="connsiteX2" fmla="*/ 1246588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428615"/>
                <a:gd name="connsiteY0" fmla="*/ 0 h 3657601"/>
                <a:gd name="connsiteX1" fmla="*/ 1300096 w 1428615"/>
                <a:gd name="connsiteY1" fmla="*/ 7816 h 3657601"/>
                <a:gd name="connsiteX2" fmla="*/ 1246588 w 1428615"/>
                <a:gd name="connsiteY2" fmla="*/ 3657600 h 3657601"/>
                <a:gd name="connsiteX3" fmla="*/ 0 w 1428615"/>
                <a:gd name="connsiteY3" fmla="*/ 3657601 h 3657601"/>
                <a:gd name="connsiteX4" fmla="*/ 625231 w 1428615"/>
                <a:gd name="connsiteY4" fmla="*/ 2782277 h 3657601"/>
                <a:gd name="connsiteX5" fmla="*/ 969110 w 1428615"/>
                <a:gd name="connsiteY5" fmla="*/ 1922583 h 3657601"/>
                <a:gd name="connsiteX6" fmla="*/ 1141047 w 1428615"/>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300096"/>
                <a:gd name="connsiteY0" fmla="*/ 0 h 3657601"/>
                <a:gd name="connsiteX1" fmla="*/ 1300096 w 1300096"/>
                <a:gd name="connsiteY1" fmla="*/ 7816 h 3657601"/>
                <a:gd name="connsiteX2" fmla="*/ 539020 w 1300096"/>
                <a:gd name="connsiteY2" fmla="*/ 3657600 h 3657601"/>
                <a:gd name="connsiteX3" fmla="*/ 0 w 1300096"/>
                <a:gd name="connsiteY3" fmla="*/ 3657601 h 3657601"/>
                <a:gd name="connsiteX4" fmla="*/ 625231 w 1300096"/>
                <a:gd name="connsiteY4" fmla="*/ 2782277 h 3657601"/>
                <a:gd name="connsiteX5" fmla="*/ 969110 w 1300096"/>
                <a:gd name="connsiteY5" fmla="*/ 1922583 h 3657601"/>
                <a:gd name="connsiteX6" fmla="*/ 1141047 w 1300096"/>
                <a:gd name="connsiteY6" fmla="*/ 0 h 3657601"/>
                <a:gd name="connsiteX0" fmla="*/ 1141047 w 1187742"/>
                <a:gd name="connsiteY0" fmla="*/ 1693 h 3659294"/>
                <a:gd name="connsiteX1" fmla="*/ 1158582 w 1187742"/>
                <a:gd name="connsiteY1" fmla="*/ 0 h 3659294"/>
                <a:gd name="connsiteX2" fmla="*/ 539020 w 1187742"/>
                <a:gd name="connsiteY2" fmla="*/ 3659293 h 3659294"/>
                <a:gd name="connsiteX3" fmla="*/ 0 w 1187742"/>
                <a:gd name="connsiteY3" fmla="*/ 3659294 h 3659294"/>
                <a:gd name="connsiteX4" fmla="*/ 625231 w 1187742"/>
                <a:gd name="connsiteY4" fmla="*/ 2783970 h 3659294"/>
                <a:gd name="connsiteX5" fmla="*/ 969110 w 1187742"/>
                <a:gd name="connsiteY5" fmla="*/ 1924276 h 3659294"/>
                <a:gd name="connsiteX6" fmla="*/ 1141047 w 1187742"/>
                <a:gd name="connsiteY6" fmla="*/ 1693 h 3659294"/>
                <a:gd name="connsiteX0" fmla="*/ 1141047 w 1299030"/>
                <a:gd name="connsiteY0" fmla="*/ 1693 h 3659294"/>
                <a:gd name="connsiteX1" fmla="*/ 1158582 w 1299030"/>
                <a:gd name="connsiteY1" fmla="*/ 0 h 3659294"/>
                <a:gd name="connsiteX2" fmla="*/ 539020 w 1299030"/>
                <a:gd name="connsiteY2" fmla="*/ 3659293 h 3659294"/>
                <a:gd name="connsiteX3" fmla="*/ 0 w 1299030"/>
                <a:gd name="connsiteY3" fmla="*/ 3659294 h 3659294"/>
                <a:gd name="connsiteX4" fmla="*/ 625231 w 1299030"/>
                <a:gd name="connsiteY4" fmla="*/ 2783970 h 3659294"/>
                <a:gd name="connsiteX5" fmla="*/ 969110 w 1299030"/>
                <a:gd name="connsiteY5" fmla="*/ 1924276 h 3659294"/>
                <a:gd name="connsiteX6" fmla="*/ 1141047 w 1299030"/>
                <a:gd name="connsiteY6" fmla="*/ 1693 h 3659294"/>
                <a:gd name="connsiteX0" fmla="*/ 1141047 w 1257584"/>
                <a:gd name="connsiteY0" fmla="*/ 1693 h 3659294"/>
                <a:gd name="connsiteX1" fmla="*/ 1158582 w 1257584"/>
                <a:gd name="connsiteY1" fmla="*/ 0 h 3659294"/>
                <a:gd name="connsiteX2" fmla="*/ 539020 w 1257584"/>
                <a:gd name="connsiteY2" fmla="*/ 3659293 h 3659294"/>
                <a:gd name="connsiteX3" fmla="*/ 0 w 1257584"/>
                <a:gd name="connsiteY3" fmla="*/ 3659294 h 3659294"/>
                <a:gd name="connsiteX4" fmla="*/ 625231 w 1257584"/>
                <a:gd name="connsiteY4" fmla="*/ 2783970 h 3659294"/>
                <a:gd name="connsiteX5" fmla="*/ 969110 w 1257584"/>
                <a:gd name="connsiteY5" fmla="*/ 1924276 h 3659294"/>
                <a:gd name="connsiteX6" fmla="*/ 1141047 w 1257584"/>
                <a:gd name="connsiteY6" fmla="*/ 1693 h 3659294"/>
                <a:gd name="connsiteX0" fmla="*/ 1141047 w 1243236"/>
                <a:gd name="connsiteY0" fmla="*/ 1693 h 3664048"/>
                <a:gd name="connsiteX1" fmla="*/ 1158582 w 1243236"/>
                <a:gd name="connsiteY1" fmla="*/ 0 h 3664048"/>
                <a:gd name="connsiteX2" fmla="*/ 458830 w 1243236"/>
                <a:gd name="connsiteY2" fmla="*/ 3664048 h 3664048"/>
                <a:gd name="connsiteX3" fmla="*/ 0 w 1243236"/>
                <a:gd name="connsiteY3" fmla="*/ 3659294 h 3664048"/>
                <a:gd name="connsiteX4" fmla="*/ 625231 w 1243236"/>
                <a:gd name="connsiteY4" fmla="*/ 2783970 h 3664048"/>
                <a:gd name="connsiteX5" fmla="*/ 969110 w 1243236"/>
                <a:gd name="connsiteY5" fmla="*/ 1924276 h 3664048"/>
                <a:gd name="connsiteX6" fmla="*/ 1141047 w 1243236"/>
                <a:gd name="connsiteY6" fmla="*/ 1693 h 3664048"/>
                <a:gd name="connsiteX0" fmla="*/ 1141047 w 1243236"/>
                <a:gd name="connsiteY0" fmla="*/ 1693 h 3664062"/>
                <a:gd name="connsiteX1" fmla="*/ 1158582 w 1243236"/>
                <a:gd name="connsiteY1" fmla="*/ 0 h 3664062"/>
                <a:gd name="connsiteX2" fmla="*/ 458830 w 1243236"/>
                <a:gd name="connsiteY2" fmla="*/ 3664048 h 3664062"/>
                <a:gd name="connsiteX3" fmla="*/ 0 w 1243236"/>
                <a:gd name="connsiteY3" fmla="*/ 3664062 h 3664062"/>
                <a:gd name="connsiteX4" fmla="*/ 625231 w 1243236"/>
                <a:gd name="connsiteY4" fmla="*/ 2783970 h 3664062"/>
                <a:gd name="connsiteX5" fmla="*/ 969110 w 1243236"/>
                <a:gd name="connsiteY5" fmla="*/ 1924276 h 3664062"/>
                <a:gd name="connsiteX6" fmla="*/ 1141047 w 1243236"/>
                <a:gd name="connsiteY6" fmla="*/ 1693 h 366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236" h="3664062">
                  <a:moveTo>
                    <a:pt x="1141047" y="1693"/>
                  </a:moveTo>
                  <a:lnTo>
                    <a:pt x="1158582" y="0"/>
                  </a:lnTo>
                  <a:cubicBezTo>
                    <a:pt x="1381317" y="1435319"/>
                    <a:pt x="1170081" y="1881624"/>
                    <a:pt x="458830" y="3664048"/>
                  </a:cubicBezTo>
                  <a:lnTo>
                    <a:pt x="0" y="3664062"/>
                  </a:lnTo>
                  <a:cubicBezTo>
                    <a:pt x="465015" y="3096144"/>
                    <a:pt x="471162" y="3045786"/>
                    <a:pt x="625231" y="2783970"/>
                  </a:cubicBezTo>
                  <a:cubicBezTo>
                    <a:pt x="732042" y="2545600"/>
                    <a:pt x="804621" y="2488245"/>
                    <a:pt x="969110" y="1924276"/>
                  </a:cubicBezTo>
                  <a:cubicBezTo>
                    <a:pt x="1065948" y="1425801"/>
                    <a:pt x="1282702" y="613002"/>
                    <a:pt x="1141047" y="1693"/>
                  </a:cubicBezTo>
                  <a:close/>
                </a:path>
              </a:pathLst>
            </a:cu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9" name="Imagen 8">
              <a:extLst>
                <a:ext uri="{FF2B5EF4-FFF2-40B4-BE49-F238E27FC236}">
                  <a16:creationId xmlns:a16="http://schemas.microsoft.com/office/drawing/2014/main" id="{07112E33-D356-40CF-B61F-6060CF0B9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4557" y="1393406"/>
              <a:ext cx="2106320" cy="2106320"/>
            </a:xfrm>
            <a:prstGeom prst="rect">
              <a:avLst/>
            </a:prstGeom>
          </p:spPr>
        </p:pic>
      </p:grpSp>
    </p:spTree>
    <p:extLst>
      <p:ext uri="{BB962C8B-B14F-4D97-AF65-F5344CB8AC3E}">
        <p14:creationId xmlns:p14="http://schemas.microsoft.com/office/powerpoint/2010/main" val="222142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54A85C-5779-4DEC-9EB5-F8F9C7718683}"/>
              </a:ext>
            </a:extLst>
          </p:cNvPr>
          <p:cNvPicPr>
            <a:picLocks noChangeAspect="1"/>
          </p:cNvPicPr>
          <p:nvPr/>
        </p:nvPicPr>
        <p:blipFill rotWithShape="1">
          <a:blip r:embed="rId2"/>
          <a:srcRect t="5075" r="547"/>
          <a:stretch/>
        </p:blipFill>
        <p:spPr>
          <a:xfrm>
            <a:off x="0" y="1352550"/>
            <a:ext cx="12125325" cy="3662933"/>
          </a:xfrm>
          <a:prstGeom prst="rect">
            <a:avLst/>
          </a:prstGeom>
        </p:spPr>
      </p:pic>
    </p:spTree>
    <p:extLst>
      <p:ext uri="{BB962C8B-B14F-4D97-AF65-F5344CB8AC3E}">
        <p14:creationId xmlns:p14="http://schemas.microsoft.com/office/powerpoint/2010/main" val="64199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TotalTime>
  <Words>270</Words>
  <Application>Microsoft Office PowerPoint</Application>
  <PresentationFormat>Panorámica</PresentationFormat>
  <Paragraphs>57</Paragraphs>
  <Slides>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Google Sans Mono</vt:lpstr>
      <vt:lpstr>Lato Extended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fernando de la cruz guevara</dc:creator>
  <cp:lastModifiedBy>manuel fernando de la cruz guevara</cp:lastModifiedBy>
  <cp:revision>34</cp:revision>
  <dcterms:created xsi:type="dcterms:W3CDTF">2022-03-22T11:24:09Z</dcterms:created>
  <dcterms:modified xsi:type="dcterms:W3CDTF">2022-04-07T04:33:02Z</dcterms:modified>
</cp:coreProperties>
</file>